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6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</p:sldIdLst>
  <p:sldSz cy="5143500" cx="9144000"/>
  <p:notesSz cx="9144000" cy="5143500"/>
  <p:embeddedFontLst>
    <p:embeddedFont>
      <p:font typeface="Quattrocento Sans"/>
      <p:regular r:id="rId46"/>
      <p:bold r:id="rId47"/>
      <p:italic r:id="rId48"/>
      <p:boldItalic r:id="rId4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880">
          <p15:clr>
            <a:srgbClr val="000000"/>
          </p15:clr>
        </p15:guide>
        <p15:guide id="2" pos="2160">
          <p15:clr>
            <a:srgbClr val="000000"/>
          </p15:clr>
        </p15:guide>
      </p15:sldGuideLst>
    </p:ext>
    <p:ext uri="GoogleSlidesCustomDataVersion2">
      <go:slidesCustomData xmlns:go="http://customooxmlschemas.google.com/" r:id="rId50" roundtripDataSignature="AMtx7mgkiHuf+1vBTLOaMaHoRNHrToxan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font" Target="fonts/QuattrocentoSans-regular.fntdata"/><Relationship Id="rId45" Type="http://schemas.openxmlformats.org/officeDocument/2006/relationships/slide" Target="slides/slide39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font" Target="fonts/QuattrocentoSans-italic.fntdata"/><Relationship Id="rId47" Type="http://schemas.openxmlformats.org/officeDocument/2006/relationships/font" Target="fonts/QuattrocentoSans-bold.fntdata"/><Relationship Id="rId49" Type="http://schemas.openxmlformats.org/officeDocument/2006/relationships/font" Target="fonts/QuattrocentoSans-bold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0" Type="http://customschemas.google.com/relationships/presentationmetadata" Target="meta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:notes"/>
          <p:cNvSpPr txBox="1"/>
          <p:nvPr>
            <p:ph idx="1" type="body"/>
          </p:nvPr>
        </p:nvSpPr>
        <p:spPr>
          <a:xfrm>
            <a:off x="1036320" y="2687378"/>
            <a:ext cx="8289900" cy="254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8" name="Google Shape;118;p1:notes"/>
          <p:cNvSpPr/>
          <p:nvPr>
            <p:ph idx="2" type="sldImg"/>
          </p:nvPr>
        </p:nvSpPr>
        <p:spPr>
          <a:xfrm>
            <a:off x="711360" y="429908"/>
            <a:ext cx="8939700" cy="2121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2e3b743a7c8_0_39:notes"/>
          <p:cNvSpPr/>
          <p:nvPr>
            <p:ph idx="2" type="sldImg"/>
          </p:nvPr>
        </p:nvSpPr>
        <p:spPr>
          <a:xfrm>
            <a:off x="1524300" y="385750"/>
            <a:ext cx="60963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2e3b743a7c8_0_39:notes"/>
          <p:cNvSpPr txBox="1"/>
          <p:nvPr>
            <p:ph idx="1" type="body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2e3b743a7c8_0_94:notes"/>
          <p:cNvSpPr/>
          <p:nvPr>
            <p:ph idx="2" type="sldImg"/>
          </p:nvPr>
        </p:nvSpPr>
        <p:spPr>
          <a:xfrm>
            <a:off x="1524300" y="385750"/>
            <a:ext cx="60963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2e3b743a7c8_0_94:notes"/>
          <p:cNvSpPr txBox="1"/>
          <p:nvPr>
            <p:ph idx="1" type="body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2e3b743a7c8_0_46:notes"/>
          <p:cNvSpPr/>
          <p:nvPr>
            <p:ph idx="2" type="sldImg"/>
          </p:nvPr>
        </p:nvSpPr>
        <p:spPr>
          <a:xfrm>
            <a:off x="1524300" y="385750"/>
            <a:ext cx="60963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2e3b743a7c8_0_46:notes"/>
          <p:cNvSpPr txBox="1"/>
          <p:nvPr>
            <p:ph idx="1" type="body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2e3b743a7c8_0_53:notes"/>
          <p:cNvSpPr/>
          <p:nvPr>
            <p:ph idx="2" type="sldImg"/>
          </p:nvPr>
        </p:nvSpPr>
        <p:spPr>
          <a:xfrm>
            <a:off x="1524300" y="385750"/>
            <a:ext cx="60963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2e3b743a7c8_0_53:notes"/>
          <p:cNvSpPr txBox="1"/>
          <p:nvPr>
            <p:ph idx="1" type="body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2e3b743a7c8_0_60:notes"/>
          <p:cNvSpPr/>
          <p:nvPr>
            <p:ph idx="2" type="sldImg"/>
          </p:nvPr>
        </p:nvSpPr>
        <p:spPr>
          <a:xfrm>
            <a:off x="1524300" y="385750"/>
            <a:ext cx="60963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2e3b743a7c8_0_60:notes"/>
          <p:cNvSpPr txBox="1"/>
          <p:nvPr>
            <p:ph idx="1" type="body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2e3b743a7c8_0_67:notes"/>
          <p:cNvSpPr/>
          <p:nvPr>
            <p:ph idx="2" type="sldImg"/>
          </p:nvPr>
        </p:nvSpPr>
        <p:spPr>
          <a:xfrm>
            <a:off x="1524300" y="385750"/>
            <a:ext cx="60963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2e3b743a7c8_0_67:notes"/>
          <p:cNvSpPr txBox="1"/>
          <p:nvPr>
            <p:ph idx="1" type="body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2e3b743a7c8_0_74:notes"/>
          <p:cNvSpPr/>
          <p:nvPr>
            <p:ph idx="2" type="sldImg"/>
          </p:nvPr>
        </p:nvSpPr>
        <p:spPr>
          <a:xfrm>
            <a:off x="1524300" y="385750"/>
            <a:ext cx="60963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2e3b743a7c8_0_74:notes"/>
          <p:cNvSpPr txBox="1"/>
          <p:nvPr>
            <p:ph idx="1" type="body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2e3b743a7c8_0_81:notes"/>
          <p:cNvSpPr/>
          <p:nvPr>
            <p:ph idx="2" type="sldImg"/>
          </p:nvPr>
        </p:nvSpPr>
        <p:spPr>
          <a:xfrm>
            <a:off x="1524300" y="385750"/>
            <a:ext cx="60963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2e3b743a7c8_0_81:notes"/>
          <p:cNvSpPr txBox="1"/>
          <p:nvPr>
            <p:ph idx="1" type="body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2e3b743a7c8_0_88:notes"/>
          <p:cNvSpPr/>
          <p:nvPr>
            <p:ph idx="2" type="sldImg"/>
          </p:nvPr>
        </p:nvSpPr>
        <p:spPr>
          <a:xfrm>
            <a:off x="1524300" y="385750"/>
            <a:ext cx="60963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2e3b743a7c8_0_88:notes"/>
          <p:cNvSpPr txBox="1"/>
          <p:nvPr>
            <p:ph idx="1" type="body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2dd154b5896_0_1:notes"/>
          <p:cNvSpPr/>
          <p:nvPr>
            <p:ph idx="2" type="sldImg"/>
          </p:nvPr>
        </p:nvSpPr>
        <p:spPr>
          <a:xfrm>
            <a:off x="1524300" y="385750"/>
            <a:ext cx="60963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1" name="Google Shape;331;g2dd154b5896_0_1:notes"/>
          <p:cNvSpPr txBox="1"/>
          <p:nvPr>
            <p:ph idx="1" type="body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2" name="Google Shape;132;p2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2dd154b5896_0_6:notes"/>
          <p:cNvSpPr/>
          <p:nvPr>
            <p:ph idx="2" type="sldImg"/>
          </p:nvPr>
        </p:nvSpPr>
        <p:spPr>
          <a:xfrm>
            <a:off x="1524300" y="385750"/>
            <a:ext cx="60963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3" name="Google Shape;363;g2dd154b5896_0_6:notes"/>
          <p:cNvSpPr txBox="1"/>
          <p:nvPr>
            <p:ph idx="1" type="body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2dd154b5896_0_11:notes"/>
          <p:cNvSpPr/>
          <p:nvPr>
            <p:ph idx="2" type="sldImg"/>
          </p:nvPr>
        </p:nvSpPr>
        <p:spPr>
          <a:xfrm>
            <a:off x="1524300" y="385750"/>
            <a:ext cx="60963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5" name="Google Shape;395;g2dd154b5896_0_11:notes"/>
          <p:cNvSpPr txBox="1"/>
          <p:nvPr>
            <p:ph idx="1" type="body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2dd154b5896_0_79:notes"/>
          <p:cNvSpPr/>
          <p:nvPr>
            <p:ph idx="2" type="sldImg"/>
          </p:nvPr>
        </p:nvSpPr>
        <p:spPr>
          <a:xfrm>
            <a:off x="1524300" y="385750"/>
            <a:ext cx="60963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8" name="Google Shape;428;g2dd154b5896_0_79:notes"/>
          <p:cNvSpPr txBox="1"/>
          <p:nvPr>
            <p:ph idx="1" type="body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2dd154b5896_0_88:notes"/>
          <p:cNvSpPr/>
          <p:nvPr>
            <p:ph idx="2" type="sldImg"/>
          </p:nvPr>
        </p:nvSpPr>
        <p:spPr>
          <a:xfrm>
            <a:off x="1524300" y="385750"/>
            <a:ext cx="60963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7" name="Google Shape;437;g2dd154b5896_0_88:notes"/>
          <p:cNvSpPr txBox="1"/>
          <p:nvPr>
            <p:ph idx="1" type="body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2dd154b5896_0_97:notes"/>
          <p:cNvSpPr/>
          <p:nvPr>
            <p:ph idx="2" type="sldImg"/>
          </p:nvPr>
        </p:nvSpPr>
        <p:spPr>
          <a:xfrm>
            <a:off x="1524300" y="385750"/>
            <a:ext cx="60963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6" name="Google Shape;446;g2dd154b5896_0_97:notes"/>
          <p:cNvSpPr txBox="1"/>
          <p:nvPr>
            <p:ph idx="1" type="body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339a4ac263d_0_134:notes"/>
          <p:cNvSpPr/>
          <p:nvPr>
            <p:ph idx="2" type="sldImg"/>
          </p:nvPr>
        </p:nvSpPr>
        <p:spPr>
          <a:xfrm>
            <a:off x="1524300" y="385750"/>
            <a:ext cx="60963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6" name="Google Shape;456;g339a4ac263d_0_134:notes"/>
          <p:cNvSpPr txBox="1"/>
          <p:nvPr>
            <p:ph idx="1" type="body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2dd154b5896_0_307:notes"/>
          <p:cNvSpPr/>
          <p:nvPr>
            <p:ph idx="2" type="sldImg"/>
          </p:nvPr>
        </p:nvSpPr>
        <p:spPr>
          <a:xfrm>
            <a:off x="1524300" y="385750"/>
            <a:ext cx="60963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3" name="Google Shape;463;g2dd154b5896_0_307:notes"/>
          <p:cNvSpPr txBox="1"/>
          <p:nvPr>
            <p:ph idx="1" type="body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2dd154b5896_0_17:notes"/>
          <p:cNvSpPr/>
          <p:nvPr>
            <p:ph idx="2" type="sldImg"/>
          </p:nvPr>
        </p:nvSpPr>
        <p:spPr>
          <a:xfrm>
            <a:off x="1524300" y="385750"/>
            <a:ext cx="60963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0" name="Google Shape;490;g2dd154b5896_0_17:notes"/>
          <p:cNvSpPr txBox="1"/>
          <p:nvPr>
            <p:ph idx="1" type="body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2dd154b5896_0_135:notes"/>
          <p:cNvSpPr/>
          <p:nvPr>
            <p:ph idx="2" type="sldImg"/>
          </p:nvPr>
        </p:nvSpPr>
        <p:spPr>
          <a:xfrm>
            <a:off x="1524300" y="385750"/>
            <a:ext cx="60963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8" name="Google Shape;548;g2dd154b5896_0_135:notes"/>
          <p:cNvSpPr txBox="1"/>
          <p:nvPr>
            <p:ph idx="1" type="body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2dd154b5896_0_143:notes"/>
          <p:cNvSpPr/>
          <p:nvPr>
            <p:ph idx="2" type="sldImg"/>
          </p:nvPr>
        </p:nvSpPr>
        <p:spPr>
          <a:xfrm>
            <a:off x="1524300" y="385750"/>
            <a:ext cx="60963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7" name="Google Shape;557;g2dd154b5896_0_143:notes"/>
          <p:cNvSpPr txBox="1"/>
          <p:nvPr>
            <p:ph idx="1" type="body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0" name="Google Shape;170;p3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2dd154b5896_0_149:notes"/>
          <p:cNvSpPr/>
          <p:nvPr>
            <p:ph idx="2" type="sldImg"/>
          </p:nvPr>
        </p:nvSpPr>
        <p:spPr>
          <a:xfrm>
            <a:off x="1524300" y="385750"/>
            <a:ext cx="60963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4" name="Google Shape;564;g2dd154b5896_0_149:notes"/>
          <p:cNvSpPr txBox="1"/>
          <p:nvPr>
            <p:ph idx="1" type="body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2dd154b5896_0_415:notes"/>
          <p:cNvSpPr/>
          <p:nvPr>
            <p:ph idx="2" type="sldImg"/>
          </p:nvPr>
        </p:nvSpPr>
        <p:spPr>
          <a:xfrm>
            <a:off x="1524300" y="385750"/>
            <a:ext cx="60963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2" name="Google Shape;572;g2dd154b5896_0_415:notes"/>
          <p:cNvSpPr txBox="1"/>
          <p:nvPr>
            <p:ph idx="1" type="body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2dd154b5896_0_423:notes"/>
          <p:cNvSpPr/>
          <p:nvPr>
            <p:ph idx="2" type="sldImg"/>
          </p:nvPr>
        </p:nvSpPr>
        <p:spPr>
          <a:xfrm>
            <a:off x="1524300" y="385750"/>
            <a:ext cx="60963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0" name="Google Shape;580;g2dd154b5896_0_423:notes"/>
          <p:cNvSpPr txBox="1"/>
          <p:nvPr>
            <p:ph idx="1" type="body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2dd154b5896_0_432:notes"/>
          <p:cNvSpPr/>
          <p:nvPr>
            <p:ph idx="2" type="sldImg"/>
          </p:nvPr>
        </p:nvSpPr>
        <p:spPr>
          <a:xfrm>
            <a:off x="1524300" y="385750"/>
            <a:ext cx="60963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8" name="Google Shape;588;g2dd154b5896_0_432:notes"/>
          <p:cNvSpPr txBox="1"/>
          <p:nvPr>
            <p:ph idx="1" type="body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2dd154b5896_0_444:notes"/>
          <p:cNvSpPr/>
          <p:nvPr>
            <p:ph idx="2" type="sldImg"/>
          </p:nvPr>
        </p:nvSpPr>
        <p:spPr>
          <a:xfrm>
            <a:off x="1524300" y="385750"/>
            <a:ext cx="60963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7" name="Google Shape;597;g2dd154b5896_0_444:notes"/>
          <p:cNvSpPr txBox="1"/>
          <p:nvPr>
            <p:ph idx="1" type="body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2dd154b5896_0_454:notes"/>
          <p:cNvSpPr/>
          <p:nvPr>
            <p:ph idx="2" type="sldImg"/>
          </p:nvPr>
        </p:nvSpPr>
        <p:spPr>
          <a:xfrm>
            <a:off x="1524300" y="385750"/>
            <a:ext cx="60963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4" name="Google Shape;604;g2dd154b5896_0_454:notes"/>
          <p:cNvSpPr txBox="1"/>
          <p:nvPr>
            <p:ph idx="1" type="body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g2dd154b5896_0_460:notes"/>
          <p:cNvSpPr/>
          <p:nvPr>
            <p:ph idx="2" type="sldImg"/>
          </p:nvPr>
        </p:nvSpPr>
        <p:spPr>
          <a:xfrm>
            <a:off x="1524300" y="385750"/>
            <a:ext cx="60963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1" name="Google Shape;611;g2dd154b5896_0_460:notes"/>
          <p:cNvSpPr txBox="1"/>
          <p:nvPr>
            <p:ph idx="1" type="body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2dd154b5896_0_468:notes"/>
          <p:cNvSpPr/>
          <p:nvPr>
            <p:ph idx="2" type="sldImg"/>
          </p:nvPr>
        </p:nvSpPr>
        <p:spPr>
          <a:xfrm>
            <a:off x="1524300" y="385750"/>
            <a:ext cx="60963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8" name="Google Shape;618;g2dd154b5896_0_468:notes"/>
          <p:cNvSpPr txBox="1"/>
          <p:nvPr>
            <p:ph idx="1" type="body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4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25" name="Google Shape;625;p4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12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63" name="Google Shape;663;p12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dd154b5896_0_162:notes"/>
          <p:cNvSpPr txBox="1"/>
          <p:nvPr>
            <p:ph idx="1" type="body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05" name="Google Shape;205;g2dd154b5896_0_162:notes"/>
          <p:cNvSpPr/>
          <p:nvPr>
            <p:ph idx="2" type="sldImg"/>
          </p:nvPr>
        </p:nvSpPr>
        <p:spPr>
          <a:xfrm>
            <a:off x="1524300" y="385750"/>
            <a:ext cx="60963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e3b743a7c8_0_3:notes"/>
          <p:cNvSpPr/>
          <p:nvPr>
            <p:ph idx="2" type="sldImg"/>
          </p:nvPr>
        </p:nvSpPr>
        <p:spPr>
          <a:xfrm>
            <a:off x="1524300" y="385750"/>
            <a:ext cx="60963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2e3b743a7c8_0_3:notes"/>
          <p:cNvSpPr txBox="1"/>
          <p:nvPr>
            <p:ph idx="1" type="body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e3b743a7c8_0_8:notes"/>
          <p:cNvSpPr/>
          <p:nvPr>
            <p:ph idx="2" type="sldImg"/>
          </p:nvPr>
        </p:nvSpPr>
        <p:spPr>
          <a:xfrm>
            <a:off x="1524300" y="385750"/>
            <a:ext cx="60963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2e3b743a7c8_0_8:notes"/>
          <p:cNvSpPr txBox="1"/>
          <p:nvPr>
            <p:ph idx="1" type="body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2e3b743a7c8_0_18:notes"/>
          <p:cNvSpPr/>
          <p:nvPr>
            <p:ph idx="2" type="sldImg"/>
          </p:nvPr>
        </p:nvSpPr>
        <p:spPr>
          <a:xfrm>
            <a:off x="1524300" y="385750"/>
            <a:ext cx="60963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2e3b743a7c8_0_18:notes"/>
          <p:cNvSpPr txBox="1"/>
          <p:nvPr>
            <p:ph idx="1" type="body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2e3b743a7c8_0_25:notes"/>
          <p:cNvSpPr/>
          <p:nvPr>
            <p:ph idx="2" type="sldImg"/>
          </p:nvPr>
        </p:nvSpPr>
        <p:spPr>
          <a:xfrm>
            <a:off x="1524300" y="385750"/>
            <a:ext cx="60963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2e3b743a7c8_0_25:notes"/>
          <p:cNvSpPr txBox="1"/>
          <p:nvPr>
            <p:ph idx="1" type="body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2e3b743a7c8_0_32:notes"/>
          <p:cNvSpPr/>
          <p:nvPr>
            <p:ph idx="2" type="sldImg"/>
          </p:nvPr>
        </p:nvSpPr>
        <p:spPr>
          <a:xfrm>
            <a:off x="1524300" y="385750"/>
            <a:ext cx="60963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2e3b743a7c8_0_32:notes"/>
          <p:cNvSpPr txBox="1"/>
          <p:nvPr>
            <p:ph idx="1" type="body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4"/>
          <p:cNvSpPr txBox="1"/>
          <p:nvPr>
            <p:ph type="title"/>
          </p:nvPr>
        </p:nvSpPr>
        <p:spPr>
          <a:xfrm>
            <a:off x="311760" y="444960"/>
            <a:ext cx="85200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" name="Google Shape;11;p14"/>
          <p:cNvSpPr txBox="1"/>
          <p:nvPr>
            <p:ph idx="1" type="body"/>
          </p:nvPr>
        </p:nvSpPr>
        <p:spPr>
          <a:xfrm>
            <a:off x="311760" y="1152360"/>
            <a:ext cx="8520000" cy="34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4"/>
          <p:cNvSpPr txBox="1"/>
          <p:nvPr>
            <p:ph type="title"/>
          </p:nvPr>
        </p:nvSpPr>
        <p:spPr>
          <a:xfrm>
            <a:off x="311760" y="444960"/>
            <a:ext cx="85200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54"/>
          <p:cNvSpPr txBox="1"/>
          <p:nvPr>
            <p:ph idx="1" type="body"/>
          </p:nvPr>
        </p:nvSpPr>
        <p:spPr>
          <a:xfrm>
            <a:off x="311760" y="1152360"/>
            <a:ext cx="8520000" cy="16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54"/>
          <p:cNvSpPr txBox="1"/>
          <p:nvPr>
            <p:ph idx="2" type="body"/>
          </p:nvPr>
        </p:nvSpPr>
        <p:spPr>
          <a:xfrm>
            <a:off x="311760" y="2936880"/>
            <a:ext cx="8520000" cy="16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55"/>
          <p:cNvSpPr txBox="1"/>
          <p:nvPr>
            <p:ph type="title"/>
          </p:nvPr>
        </p:nvSpPr>
        <p:spPr>
          <a:xfrm>
            <a:off x="311760" y="444960"/>
            <a:ext cx="85200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55"/>
          <p:cNvSpPr txBox="1"/>
          <p:nvPr>
            <p:ph idx="1" type="body"/>
          </p:nvPr>
        </p:nvSpPr>
        <p:spPr>
          <a:xfrm>
            <a:off x="311760" y="1152360"/>
            <a:ext cx="4157700" cy="16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55"/>
          <p:cNvSpPr txBox="1"/>
          <p:nvPr>
            <p:ph idx="2" type="body"/>
          </p:nvPr>
        </p:nvSpPr>
        <p:spPr>
          <a:xfrm>
            <a:off x="4677840" y="1152360"/>
            <a:ext cx="4157700" cy="16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55"/>
          <p:cNvSpPr txBox="1"/>
          <p:nvPr>
            <p:ph idx="3" type="body"/>
          </p:nvPr>
        </p:nvSpPr>
        <p:spPr>
          <a:xfrm>
            <a:off x="311760" y="2936880"/>
            <a:ext cx="4157700" cy="16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55"/>
          <p:cNvSpPr txBox="1"/>
          <p:nvPr>
            <p:ph idx="4" type="body"/>
          </p:nvPr>
        </p:nvSpPr>
        <p:spPr>
          <a:xfrm>
            <a:off x="4677840" y="2936880"/>
            <a:ext cx="4157700" cy="16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56"/>
          <p:cNvSpPr txBox="1"/>
          <p:nvPr>
            <p:ph type="title"/>
          </p:nvPr>
        </p:nvSpPr>
        <p:spPr>
          <a:xfrm>
            <a:off x="311760" y="444960"/>
            <a:ext cx="85200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56"/>
          <p:cNvSpPr txBox="1"/>
          <p:nvPr>
            <p:ph idx="1" type="body"/>
          </p:nvPr>
        </p:nvSpPr>
        <p:spPr>
          <a:xfrm>
            <a:off x="311760" y="1152360"/>
            <a:ext cx="2743200" cy="16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56"/>
          <p:cNvSpPr txBox="1"/>
          <p:nvPr>
            <p:ph idx="2" type="body"/>
          </p:nvPr>
        </p:nvSpPr>
        <p:spPr>
          <a:xfrm>
            <a:off x="3192480" y="1152360"/>
            <a:ext cx="2743200" cy="16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56"/>
          <p:cNvSpPr txBox="1"/>
          <p:nvPr>
            <p:ph idx="3" type="body"/>
          </p:nvPr>
        </p:nvSpPr>
        <p:spPr>
          <a:xfrm>
            <a:off x="6073200" y="1152360"/>
            <a:ext cx="2743200" cy="16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56"/>
          <p:cNvSpPr txBox="1"/>
          <p:nvPr>
            <p:ph idx="4" type="body"/>
          </p:nvPr>
        </p:nvSpPr>
        <p:spPr>
          <a:xfrm>
            <a:off x="311760" y="2936880"/>
            <a:ext cx="2743200" cy="16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56"/>
          <p:cNvSpPr txBox="1"/>
          <p:nvPr>
            <p:ph idx="5" type="body"/>
          </p:nvPr>
        </p:nvSpPr>
        <p:spPr>
          <a:xfrm>
            <a:off x="3192480" y="2936880"/>
            <a:ext cx="2743200" cy="16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56"/>
          <p:cNvSpPr txBox="1"/>
          <p:nvPr>
            <p:ph idx="6" type="body"/>
          </p:nvPr>
        </p:nvSpPr>
        <p:spPr>
          <a:xfrm>
            <a:off x="6073200" y="2936880"/>
            <a:ext cx="2743200" cy="16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 type="obj">
  <p:cSld name="OBJECT">
    <p:bg>
      <p:bgPr>
        <a:solidFill>
          <a:schemeClr val="lt1"/>
        </a:solid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6"/>
          <p:cNvSpPr/>
          <p:nvPr/>
        </p:nvSpPr>
        <p:spPr>
          <a:xfrm>
            <a:off x="342620" y="372656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16"/>
          <p:cNvSpPr/>
          <p:nvPr/>
        </p:nvSpPr>
        <p:spPr>
          <a:xfrm>
            <a:off x="263228" y="370342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16"/>
          <p:cNvSpPr/>
          <p:nvPr/>
        </p:nvSpPr>
        <p:spPr>
          <a:xfrm>
            <a:off x="183835" y="370342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16"/>
          <p:cNvSpPr/>
          <p:nvPr/>
        </p:nvSpPr>
        <p:spPr>
          <a:xfrm>
            <a:off x="104442" y="370342"/>
            <a:ext cx="23495" cy="23495"/>
          </a:xfrm>
          <a:custGeom>
            <a:rect b="b" l="l" r="r" t="t"/>
            <a:pathLst>
              <a:path extrusionOk="0" h="23495" w="23494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16"/>
          <p:cNvSpPr/>
          <p:nvPr/>
        </p:nvSpPr>
        <p:spPr>
          <a:xfrm>
            <a:off x="25049" y="370342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16"/>
          <p:cNvSpPr/>
          <p:nvPr/>
        </p:nvSpPr>
        <p:spPr>
          <a:xfrm>
            <a:off x="342620" y="452049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16"/>
          <p:cNvSpPr/>
          <p:nvPr/>
        </p:nvSpPr>
        <p:spPr>
          <a:xfrm>
            <a:off x="263228" y="449735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16"/>
          <p:cNvSpPr/>
          <p:nvPr/>
        </p:nvSpPr>
        <p:spPr>
          <a:xfrm>
            <a:off x="183835" y="449735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16"/>
          <p:cNvSpPr/>
          <p:nvPr/>
        </p:nvSpPr>
        <p:spPr>
          <a:xfrm>
            <a:off x="104442" y="449735"/>
            <a:ext cx="23495" cy="23495"/>
          </a:xfrm>
          <a:custGeom>
            <a:rect b="b" l="l" r="r" t="t"/>
            <a:pathLst>
              <a:path extrusionOk="0" h="23495" w="23494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16"/>
          <p:cNvSpPr/>
          <p:nvPr/>
        </p:nvSpPr>
        <p:spPr>
          <a:xfrm>
            <a:off x="25049" y="449735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p16"/>
          <p:cNvSpPr/>
          <p:nvPr/>
        </p:nvSpPr>
        <p:spPr>
          <a:xfrm>
            <a:off x="342620" y="531442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16"/>
          <p:cNvSpPr/>
          <p:nvPr/>
        </p:nvSpPr>
        <p:spPr>
          <a:xfrm>
            <a:off x="263228" y="529128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16"/>
          <p:cNvSpPr/>
          <p:nvPr/>
        </p:nvSpPr>
        <p:spPr>
          <a:xfrm>
            <a:off x="183835" y="529128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16"/>
          <p:cNvSpPr/>
          <p:nvPr/>
        </p:nvSpPr>
        <p:spPr>
          <a:xfrm>
            <a:off x="104442" y="529128"/>
            <a:ext cx="23495" cy="23495"/>
          </a:xfrm>
          <a:custGeom>
            <a:rect b="b" l="l" r="r" t="t"/>
            <a:pathLst>
              <a:path extrusionOk="0" h="23495" w="23494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16"/>
          <p:cNvSpPr/>
          <p:nvPr/>
        </p:nvSpPr>
        <p:spPr>
          <a:xfrm>
            <a:off x="25049" y="529128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16"/>
          <p:cNvSpPr/>
          <p:nvPr/>
        </p:nvSpPr>
        <p:spPr>
          <a:xfrm>
            <a:off x="342620" y="610835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16"/>
          <p:cNvSpPr/>
          <p:nvPr/>
        </p:nvSpPr>
        <p:spPr>
          <a:xfrm>
            <a:off x="263228" y="608521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16"/>
          <p:cNvSpPr/>
          <p:nvPr/>
        </p:nvSpPr>
        <p:spPr>
          <a:xfrm>
            <a:off x="183835" y="608521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16"/>
          <p:cNvSpPr/>
          <p:nvPr/>
        </p:nvSpPr>
        <p:spPr>
          <a:xfrm>
            <a:off x="104442" y="608521"/>
            <a:ext cx="23495" cy="23495"/>
          </a:xfrm>
          <a:custGeom>
            <a:rect b="b" l="l" r="r" t="t"/>
            <a:pathLst>
              <a:path extrusionOk="0" h="23495" w="23494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16"/>
          <p:cNvSpPr/>
          <p:nvPr/>
        </p:nvSpPr>
        <p:spPr>
          <a:xfrm>
            <a:off x="25049" y="608521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16"/>
          <p:cNvSpPr/>
          <p:nvPr/>
        </p:nvSpPr>
        <p:spPr>
          <a:xfrm>
            <a:off x="342620" y="690227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16"/>
          <p:cNvSpPr/>
          <p:nvPr/>
        </p:nvSpPr>
        <p:spPr>
          <a:xfrm>
            <a:off x="263228" y="687913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16"/>
          <p:cNvSpPr/>
          <p:nvPr/>
        </p:nvSpPr>
        <p:spPr>
          <a:xfrm>
            <a:off x="183835" y="687913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16"/>
          <p:cNvSpPr/>
          <p:nvPr/>
        </p:nvSpPr>
        <p:spPr>
          <a:xfrm>
            <a:off x="104442" y="687913"/>
            <a:ext cx="23495" cy="23495"/>
          </a:xfrm>
          <a:custGeom>
            <a:rect b="b" l="l" r="r" t="t"/>
            <a:pathLst>
              <a:path extrusionOk="0" h="23495" w="23494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16"/>
          <p:cNvSpPr/>
          <p:nvPr/>
        </p:nvSpPr>
        <p:spPr>
          <a:xfrm>
            <a:off x="25049" y="687913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16"/>
          <p:cNvSpPr txBox="1"/>
          <p:nvPr>
            <p:ph type="title"/>
          </p:nvPr>
        </p:nvSpPr>
        <p:spPr>
          <a:xfrm>
            <a:off x="485225" y="348184"/>
            <a:ext cx="3792294" cy="3323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16"/>
          <p:cNvSpPr txBox="1"/>
          <p:nvPr>
            <p:ph idx="1" type="body"/>
          </p:nvPr>
        </p:nvSpPr>
        <p:spPr>
          <a:xfrm>
            <a:off x="271660" y="1527519"/>
            <a:ext cx="4871720" cy="35166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16"/>
          <p:cNvSpPr txBox="1"/>
          <p:nvPr>
            <p:ph idx="11" type="ft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16"/>
          <p:cNvSpPr txBox="1"/>
          <p:nvPr>
            <p:ph idx="10" type="dt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16"/>
          <p:cNvSpPr txBox="1"/>
          <p:nvPr>
            <p:ph idx="12" type="sldNum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7"/>
          <p:cNvSpPr txBox="1"/>
          <p:nvPr>
            <p:ph type="title"/>
          </p:nvPr>
        </p:nvSpPr>
        <p:spPr>
          <a:xfrm>
            <a:off x="485225" y="348184"/>
            <a:ext cx="3792294" cy="3323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17"/>
          <p:cNvSpPr txBox="1"/>
          <p:nvPr>
            <p:ph idx="11" type="ft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17"/>
          <p:cNvSpPr txBox="1"/>
          <p:nvPr>
            <p:ph idx="10" type="dt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17"/>
          <p:cNvSpPr txBox="1"/>
          <p:nvPr>
            <p:ph idx="12" type="sldNum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0"/>
          <p:cNvSpPr txBox="1"/>
          <p:nvPr>
            <p:ph type="ctrTitle"/>
          </p:nvPr>
        </p:nvSpPr>
        <p:spPr>
          <a:xfrm>
            <a:off x="685800" y="1594485"/>
            <a:ext cx="7772400" cy="10801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20"/>
          <p:cNvSpPr txBox="1"/>
          <p:nvPr>
            <p:ph idx="1" type="subTitle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20"/>
          <p:cNvSpPr txBox="1"/>
          <p:nvPr>
            <p:ph idx="11" type="ft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20"/>
          <p:cNvSpPr txBox="1"/>
          <p:nvPr>
            <p:ph idx="10" type="dt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20"/>
          <p:cNvSpPr txBox="1"/>
          <p:nvPr>
            <p:ph idx="12" type="sldNum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1"/>
          <p:cNvSpPr txBox="1"/>
          <p:nvPr>
            <p:ph type="title"/>
          </p:nvPr>
        </p:nvSpPr>
        <p:spPr>
          <a:xfrm>
            <a:off x="485225" y="348184"/>
            <a:ext cx="3792294" cy="3323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21"/>
          <p:cNvSpPr txBox="1"/>
          <p:nvPr>
            <p:ph idx="1" type="body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21"/>
          <p:cNvSpPr txBox="1"/>
          <p:nvPr>
            <p:ph idx="2" type="body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21"/>
          <p:cNvSpPr txBox="1"/>
          <p:nvPr>
            <p:ph idx="11" type="ft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21"/>
          <p:cNvSpPr txBox="1"/>
          <p:nvPr>
            <p:ph idx="10" type="dt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21"/>
          <p:cNvSpPr txBox="1"/>
          <p:nvPr>
            <p:ph idx="12" type="sldNum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2"/>
          <p:cNvSpPr txBox="1"/>
          <p:nvPr>
            <p:ph idx="11" type="ft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22"/>
          <p:cNvSpPr txBox="1"/>
          <p:nvPr>
            <p:ph idx="10" type="dt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" name="Google Shape;115;p22"/>
          <p:cNvSpPr txBox="1"/>
          <p:nvPr>
            <p:ph idx="12" type="sldNum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46"/>
          <p:cNvSpPr txBox="1"/>
          <p:nvPr>
            <p:ph type="title"/>
          </p:nvPr>
        </p:nvSpPr>
        <p:spPr>
          <a:xfrm>
            <a:off x="311760" y="444960"/>
            <a:ext cx="85200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46"/>
          <p:cNvSpPr txBox="1"/>
          <p:nvPr>
            <p:ph idx="1" type="subTitle"/>
          </p:nvPr>
        </p:nvSpPr>
        <p:spPr>
          <a:xfrm>
            <a:off x="311760" y="1152360"/>
            <a:ext cx="8520000" cy="341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8"/>
          <p:cNvSpPr txBox="1"/>
          <p:nvPr>
            <p:ph type="title"/>
          </p:nvPr>
        </p:nvSpPr>
        <p:spPr>
          <a:xfrm>
            <a:off x="311760" y="444960"/>
            <a:ext cx="85200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48"/>
          <p:cNvSpPr txBox="1"/>
          <p:nvPr>
            <p:ph idx="1" type="body"/>
          </p:nvPr>
        </p:nvSpPr>
        <p:spPr>
          <a:xfrm>
            <a:off x="311760" y="1152360"/>
            <a:ext cx="4157700" cy="34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48"/>
          <p:cNvSpPr txBox="1"/>
          <p:nvPr>
            <p:ph idx="2" type="body"/>
          </p:nvPr>
        </p:nvSpPr>
        <p:spPr>
          <a:xfrm>
            <a:off x="4677840" y="1152360"/>
            <a:ext cx="4157700" cy="34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9"/>
          <p:cNvSpPr txBox="1"/>
          <p:nvPr>
            <p:ph type="title"/>
          </p:nvPr>
        </p:nvSpPr>
        <p:spPr>
          <a:xfrm>
            <a:off x="311760" y="444960"/>
            <a:ext cx="85200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0"/>
          <p:cNvSpPr txBox="1"/>
          <p:nvPr>
            <p:ph idx="1" type="subTitle"/>
          </p:nvPr>
        </p:nvSpPr>
        <p:spPr>
          <a:xfrm>
            <a:off x="311760" y="444960"/>
            <a:ext cx="8520000" cy="265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1"/>
          <p:cNvSpPr txBox="1"/>
          <p:nvPr>
            <p:ph type="title"/>
          </p:nvPr>
        </p:nvSpPr>
        <p:spPr>
          <a:xfrm>
            <a:off x="311760" y="444960"/>
            <a:ext cx="85200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51"/>
          <p:cNvSpPr txBox="1"/>
          <p:nvPr>
            <p:ph idx="1" type="body"/>
          </p:nvPr>
        </p:nvSpPr>
        <p:spPr>
          <a:xfrm>
            <a:off x="311760" y="1152360"/>
            <a:ext cx="4157700" cy="16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51"/>
          <p:cNvSpPr txBox="1"/>
          <p:nvPr>
            <p:ph idx="2" type="body"/>
          </p:nvPr>
        </p:nvSpPr>
        <p:spPr>
          <a:xfrm>
            <a:off x="4677840" y="1152360"/>
            <a:ext cx="4157700" cy="34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51"/>
          <p:cNvSpPr txBox="1"/>
          <p:nvPr>
            <p:ph idx="3" type="body"/>
          </p:nvPr>
        </p:nvSpPr>
        <p:spPr>
          <a:xfrm>
            <a:off x="311760" y="2936880"/>
            <a:ext cx="4157700" cy="16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2"/>
          <p:cNvSpPr txBox="1"/>
          <p:nvPr>
            <p:ph type="title"/>
          </p:nvPr>
        </p:nvSpPr>
        <p:spPr>
          <a:xfrm>
            <a:off x="311760" y="444960"/>
            <a:ext cx="85200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2"/>
          <p:cNvSpPr txBox="1"/>
          <p:nvPr>
            <p:ph idx="1" type="body"/>
          </p:nvPr>
        </p:nvSpPr>
        <p:spPr>
          <a:xfrm>
            <a:off x="311760" y="1152360"/>
            <a:ext cx="4157700" cy="34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52"/>
          <p:cNvSpPr txBox="1"/>
          <p:nvPr>
            <p:ph idx="2" type="body"/>
          </p:nvPr>
        </p:nvSpPr>
        <p:spPr>
          <a:xfrm>
            <a:off x="4677840" y="1152360"/>
            <a:ext cx="4157700" cy="16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52"/>
          <p:cNvSpPr txBox="1"/>
          <p:nvPr>
            <p:ph idx="3" type="body"/>
          </p:nvPr>
        </p:nvSpPr>
        <p:spPr>
          <a:xfrm>
            <a:off x="4677840" y="2936880"/>
            <a:ext cx="4157700" cy="16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3"/>
          <p:cNvSpPr txBox="1"/>
          <p:nvPr>
            <p:ph type="title"/>
          </p:nvPr>
        </p:nvSpPr>
        <p:spPr>
          <a:xfrm>
            <a:off x="311760" y="444960"/>
            <a:ext cx="85200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53"/>
          <p:cNvSpPr txBox="1"/>
          <p:nvPr>
            <p:ph idx="1" type="body"/>
          </p:nvPr>
        </p:nvSpPr>
        <p:spPr>
          <a:xfrm>
            <a:off x="311760" y="1152360"/>
            <a:ext cx="4157700" cy="16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53"/>
          <p:cNvSpPr txBox="1"/>
          <p:nvPr>
            <p:ph idx="2" type="body"/>
          </p:nvPr>
        </p:nvSpPr>
        <p:spPr>
          <a:xfrm>
            <a:off x="4677840" y="1152360"/>
            <a:ext cx="4157700" cy="16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53"/>
          <p:cNvSpPr txBox="1"/>
          <p:nvPr>
            <p:ph idx="3" type="body"/>
          </p:nvPr>
        </p:nvSpPr>
        <p:spPr>
          <a:xfrm>
            <a:off x="311760" y="2936880"/>
            <a:ext cx="8520000" cy="16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7.xml"/><Relationship Id="rId6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3"/>
          <p:cNvSpPr txBox="1"/>
          <p:nvPr>
            <p:ph type="title"/>
          </p:nvPr>
        </p:nvSpPr>
        <p:spPr>
          <a:xfrm>
            <a:off x="311760" y="444960"/>
            <a:ext cx="85200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3"/>
          <p:cNvSpPr txBox="1"/>
          <p:nvPr>
            <p:ph idx="1" type="body"/>
          </p:nvPr>
        </p:nvSpPr>
        <p:spPr>
          <a:xfrm>
            <a:off x="311760" y="1152360"/>
            <a:ext cx="8520000" cy="34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3"/>
          <p:cNvSpPr txBox="1"/>
          <p:nvPr>
            <p:ph idx="12" type="sldNum"/>
          </p:nvPr>
        </p:nvSpPr>
        <p:spPr>
          <a:xfrm>
            <a:off x="8472600" y="4663080"/>
            <a:ext cx="5484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5"/>
          <p:cNvSpPr txBox="1"/>
          <p:nvPr>
            <p:ph type="title"/>
          </p:nvPr>
        </p:nvSpPr>
        <p:spPr>
          <a:xfrm>
            <a:off x="485225" y="348184"/>
            <a:ext cx="3792294" cy="3323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9" name="Google Shape;59;p15"/>
          <p:cNvSpPr txBox="1"/>
          <p:nvPr>
            <p:ph idx="1" type="body"/>
          </p:nvPr>
        </p:nvSpPr>
        <p:spPr>
          <a:xfrm>
            <a:off x="271660" y="1527519"/>
            <a:ext cx="4871720" cy="35166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" name="Google Shape;60;p15"/>
          <p:cNvSpPr txBox="1"/>
          <p:nvPr>
            <p:ph idx="11" type="ft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15"/>
          <p:cNvSpPr txBox="1"/>
          <p:nvPr>
            <p:ph idx="10" type="dt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" name="Google Shape;62;p15"/>
          <p:cNvSpPr txBox="1"/>
          <p:nvPr>
            <p:ph idx="12" type="sldNum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2" r:id="rId1"/>
    <p:sldLayoutId id="2147483663" r:id="rId2"/>
    <p:sldLayoutId id="2147483664" r:id="rId3"/>
    <p:sldLayoutId id="2147483665" r:id="rId4"/>
    <p:sldLayoutId id="21474836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5.png"/><Relationship Id="rId4" Type="http://schemas.openxmlformats.org/officeDocument/2006/relationships/image" Target="../media/image48.png"/><Relationship Id="rId5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2.png"/><Relationship Id="rId4" Type="http://schemas.openxmlformats.org/officeDocument/2006/relationships/image" Target="../media/image9.png"/><Relationship Id="rId5" Type="http://schemas.openxmlformats.org/officeDocument/2006/relationships/image" Target="../media/image15.png"/><Relationship Id="rId6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3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4.png"/><Relationship Id="rId4" Type="http://schemas.openxmlformats.org/officeDocument/2006/relationships/image" Target="../media/image22.png"/><Relationship Id="rId5" Type="http://schemas.openxmlformats.org/officeDocument/2006/relationships/image" Target="../media/image26.png"/><Relationship Id="rId6" Type="http://schemas.openxmlformats.org/officeDocument/2006/relationships/image" Target="../media/image28.png"/><Relationship Id="rId7" Type="http://schemas.openxmlformats.org/officeDocument/2006/relationships/image" Target="../media/image47.png"/><Relationship Id="rId8" Type="http://schemas.openxmlformats.org/officeDocument/2006/relationships/image" Target="../media/image31.png"/></Relationships>
</file>

<file path=ppt/slides/_rels/slide27.xml.rels><?xml version="1.0" encoding="UTF-8" standalone="yes"?><Relationships xmlns="http://schemas.openxmlformats.org/package/2006/relationships"><Relationship Id="rId11" Type="http://schemas.openxmlformats.org/officeDocument/2006/relationships/hyperlink" Target="https://openui5.hana.ondemand.com/" TargetMode="External"/><Relationship Id="rId10" Type="http://schemas.openxmlformats.org/officeDocument/2006/relationships/hyperlink" Target="https://sapui5.hana.ondemand.com/" TargetMode="External"/><Relationship Id="rId12" Type="http://schemas.openxmlformats.org/officeDocument/2006/relationships/hyperlink" Target="https://experience.sap.com/fiori-design/" TargetMode="External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9" Type="http://schemas.openxmlformats.org/officeDocument/2006/relationships/image" Target="../media/image38.png"/><Relationship Id="rId5" Type="http://schemas.openxmlformats.org/officeDocument/2006/relationships/image" Target="../media/image36.png"/><Relationship Id="rId6" Type="http://schemas.openxmlformats.org/officeDocument/2006/relationships/image" Target="../media/image32.png"/><Relationship Id="rId7" Type="http://schemas.openxmlformats.org/officeDocument/2006/relationships/image" Target="../media/image33.png"/><Relationship Id="rId8" Type="http://schemas.openxmlformats.org/officeDocument/2006/relationships/image" Target="../media/image6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6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jpg"/><Relationship Id="rId4" Type="http://schemas.openxmlformats.org/officeDocument/2006/relationships/image" Target="../media/image4.png"/><Relationship Id="rId5" Type="http://schemas.openxmlformats.org/officeDocument/2006/relationships/image" Target="../media/image1.png"/><Relationship Id="rId6" Type="http://schemas.openxmlformats.org/officeDocument/2006/relationships/image" Target="../media/image40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6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3.png"/><Relationship Id="rId4" Type="http://schemas.openxmlformats.org/officeDocument/2006/relationships/hyperlink" Target="https://fioriappslibrary.hana.ondemand.com/sap/fix/externalViewer/" TargetMode="Externa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6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5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4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52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8.png"/><Relationship Id="rId4" Type="http://schemas.openxmlformats.org/officeDocument/2006/relationships/image" Target="../media/image60.png"/><Relationship Id="rId5" Type="http://schemas.openxmlformats.org/officeDocument/2006/relationships/image" Target="../media/image54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55.png"/><Relationship Id="rId4" Type="http://schemas.openxmlformats.org/officeDocument/2006/relationships/image" Target="../media/image51.png"/><Relationship Id="rId5" Type="http://schemas.openxmlformats.org/officeDocument/2006/relationships/image" Target="../media/image4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Relationship Id="rId4" Type="http://schemas.openxmlformats.org/officeDocument/2006/relationships/image" Target="../media/image3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1"/>
          <p:cNvPicPr preferRelativeResize="0"/>
          <p:nvPr/>
        </p:nvPicPr>
        <p:blipFill rotWithShape="1">
          <a:blip r:embed="rId3">
            <a:alphaModFix/>
          </a:blip>
          <a:srcRect b="7765" l="17193" r="22023" t="5179"/>
          <a:stretch/>
        </p:blipFill>
        <p:spPr>
          <a:xfrm>
            <a:off x="-6840" y="0"/>
            <a:ext cx="9143640" cy="5143320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"/>
          <p:cNvSpPr/>
          <p:nvPr/>
        </p:nvSpPr>
        <p:spPr>
          <a:xfrm>
            <a:off x="889560" y="1602720"/>
            <a:ext cx="7353000" cy="1918500"/>
          </a:xfrm>
          <a:prstGeom prst="rect">
            <a:avLst/>
          </a:prstGeom>
          <a:noFill/>
          <a:ln>
            <a:noFill/>
          </a:ln>
          <a:effectLst>
            <a:outerShdw dir="4541983" dist="18947">
              <a:srgbClr val="000000">
                <a:alpha val="32156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lang="en-US" sz="5000">
                <a:solidFill>
                  <a:srgbClr val="FFFFFF"/>
                </a:solidFill>
              </a:rPr>
              <a:t>BTP</a:t>
            </a:r>
            <a:endParaRPr b="0" i="0" sz="4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2" name="Google Shape;122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7000" y="1155625"/>
            <a:ext cx="1272242" cy="370080"/>
          </a:xfrm>
          <a:prstGeom prst="rect">
            <a:avLst/>
          </a:prstGeom>
          <a:noFill/>
          <a:ln>
            <a:noFill/>
          </a:ln>
          <a:effectLst>
            <a:outerShdw dir="4541983" dist="18947">
              <a:srgbClr val="000000">
                <a:alpha val="32156"/>
              </a:srgbClr>
            </a:outerShdw>
          </a:effectLst>
        </p:spPr>
      </p:pic>
      <p:sp>
        <p:nvSpPr>
          <p:cNvPr id="123" name="Google Shape;123;p1"/>
          <p:cNvSpPr/>
          <p:nvPr/>
        </p:nvSpPr>
        <p:spPr>
          <a:xfrm flipH="1" rot="5400000">
            <a:off x="2455320" y="3864720"/>
            <a:ext cx="186000" cy="1557600"/>
          </a:xfrm>
          <a:prstGeom prst="roundRect">
            <a:avLst>
              <a:gd fmla="val 50000" name="adj"/>
            </a:avLst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1"/>
          <p:cNvSpPr/>
          <p:nvPr/>
        </p:nvSpPr>
        <p:spPr>
          <a:xfrm flipH="1" rot="5400000">
            <a:off x="646140" y="4218420"/>
            <a:ext cx="174300" cy="305700"/>
          </a:xfrm>
          <a:prstGeom prst="roundRect">
            <a:avLst>
              <a:gd fmla="val 50000" name="adj"/>
            </a:avLst>
          </a:prstGeom>
          <a:gradFill>
            <a:gsLst>
              <a:gs pos="0">
                <a:srgbClr val="A6CE39"/>
              </a:gs>
              <a:gs pos="100000">
                <a:srgbClr val="39B54A"/>
              </a:gs>
            </a:gsLst>
            <a:lin ang="80938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1"/>
          <p:cNvSpPr/>
          <p:nvPr/>
        </p:nvSpPr>
        <p:spPr>
          <a:xfrm flipH="1" rot="5400000">
            <a:off x="1659210" y="3815610"/>
            <a:ext cx="174300" cy="880200"/>
          </a:xfrm>
          <a:prstGeom prst="roundRect">
            <a:avLst>
              <a:gd fmla="val 50000" name="adj"/>
            </a:avLst>
          </a:prstGeom>
          <a:gradFill>
            <a:gsLst>
              <a:gs pos="0">
                <a:srgbClr val="A6CE39"/>
              </a:gs>
              <a:gs pos="100000">
                <a:srgbClr val="39B54A"/>
              </a:gs>
            </a:gsLst>
            <a:lin ang="80938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1"/>
          <p:cNvSpPr/>
          <p:nvPr/>
        </p:nvSpPr>
        <p:spPr>
          <a:xfrm flipH="1" rot="5400000">
            <a:off x="881970" y="3472530"/>
            <a:ext cx="174300" cy="880200"/>
          </a:xfrm>
          <a:prstGeom prst="roundRect">
            <a:avLst>
              <a:gd fmla="val 50000" name="adj"/>
            </a:avLst>
          </a:prstGeom>
          <a:gradFill>
            <a:gsLst>
              <a:gs pos="0">
                <a:srgbClr val="A6CE39"/>
              </a:gs>
              <a:gs pos="100000">
                <a:srgbClr val="39B54A"/>
              </a:gs>
            </a:gsLst>
            <a:lin ang="80938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1"/>
          <p:cNvSpPr/>
          <p:nvPr/>
        </p:nvSpPr>
        <p:spPr>
          <a:xfrm>
            <a:off x="1772280" y="4550040"/>
            <a:ext cx="186000" cy="186000"/>
          </a:xfrm>
          <a:prstGeom prst="ellipse">
            <a:avLst/>
          </a:prstGeom>
          <a:gradFill>
            <a:gsLst>
              <a:gs pos="0">
                <a:srgbClr val="A6CE39"/>
              </a:gs>
              <a:gs pos="100000">
                <a:srgbClr val="39B54A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8" name="Google Shape;128;p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17000" y="2210989"/>
            <a:ext cx="1272252" cy="1272252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"/>
          <p:cNvSpPr/>
          <p:nvPr/>
        </p:nvSpPr>
        <p:spPr>
          <a:xfrm>
            <a:off x="7134901" y="4458424"/>
            <a:ext cx="2001900" cy="647400"/>
          </a:xfrm>
          <a:prstGeom prst="rect">
            <a:avLst/>
          </a:prstGeom>
          <a:noFill/>
          <a:ln>
            <a:noFill/>
          </a:ln>
          <a:effectLst>
            <a:outerShdw dir="4541983" dist="18947">
              <a:srgbClr val="000000">
                <a:alpha val="32156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i="0" lang="en-US" sz="1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Bootcamp Fiori </a:t>
            </a:r>
            <a:endParaRPr b="1" i="0" sz="17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i="0" lang="en-US" sz="1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Día </a:t>
            </a:r>
            <a:r>
              <a:rPr b="1" lang="en-US" sz="1700">
                <a:solidFill>
                  <a:srgbClr val="FFFFFF"/>
                </a:solidFill>
              </a:rPr>
              <a:t>3</a:t>
            </a:r>
            <a:endParaRPr b="1" i="0" sz="17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2e3b743a7c8_0_39"/>
          <p:cNvSpPr txBox="1"/>
          <p:nvPr>
            <p:ph type="title"/>
          </p:nvPr>
        </p:nvSpPr>
        <p:spPr>
          <a:xfrm>
            <a:off x="485225" y="348184"/>
            <a:ext cx="3792300" cy="277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8" name="Google Shape;278;g2e3b743a7c8_0_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0550" y="1246050"/>
            <a:ext cx="5884600" cy="286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2e3b743a7c8_0_94"/>
          <p:cNvSpPr txBox="1"/>
          <p:nvPr>
            <p:ph type="title"/>
          </p:nvPr>
        </p:nvSpPr>
        <p:spPr>
          <a:xfrm>
            <a:off x="485225" y="348184"/>
            <a:ext cx="3792300" cy="277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4" name="Google Shape;284;g2e3b743a7c8_0_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3875" y="448600"/>
            <a:ext cx="4561675" cy="424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2e3b743a7c8_0_46"/>
          <p:cNvSpPr txBox="1"/>
          <p:nvPr>
            <p:ph type="title"/>
          </p:nvPr>
        </p:nvSpPr>
        <p:spPr>
          <a:xfrm>
            <a:off x="485225" y="348184"/>
            <a:ext cx="3792300" cy="277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0" name="Google Shape;290;g2e3b743a7c8_0_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450" y="625375"/>
            <a:ext cx="8265852" cy="4530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2e3b743a7c8_0_53"/>
          <p:cNvSpPr txBox="1"/>
          <p:nvPr>
            <p:ph type="title"/>
          </p:nvPr>
        </p:nvSpPr>
        <p:spPr>
          <a:xfrm>
            <a:off x="485225" y="348184"/>
            <a:ext cx="3792300" cy="277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g2e3b743a7c8_0_53"/>
          <p:cNvSpPr txBox="1"/>
          <p:nvPr>
            <p:ph idx="1" type="body"/>
          </p:nvPr>
        </p:nvSpPr>
        <p:spPr>
          <a:xfrm>
            <a:off x="271660" y="1527519"/>
            <a:ext cx="4871700" cy="153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7" name="Google Shape;297;g2e3b743a7c8_0_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800" y="932450"/>
            <a:ext cx="8070400" cy="327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2e3b743a7c8_0_60"/>
          <p:cNvSpPr txBox="1"/>
          <p:nvPr>
            <p:ph type="title"/>
          </p:nvPr>
        </p:nvSpPr>
        <p:spPr>
          <a:xfrm>
            <a:off x="485225" y="348184"/>
            <a:ext cx="3792300" cy="277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3" name="Google Shape;303;g2e3b743a7c8_0_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050" y="1362375"/>
            <a:ext cx="7865800" cy="334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2e3b743a7c8_0_67"/>
          <p:cNvSpPr txBox="1"/>
          <p:nvPr>
            <p:ph type="title"/>
          </p:nvPr>
        </p:nvSpPr>
        <p:spPr>
          <a:xfrm>
            <a:off x="485225" y="348184"/>
            <a:ext cx="3792300" cy="277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Explicación de los entornos en SAP BTP" id="309" name="Google Shape;309;g2e3b743a7c8_0_67" title="Explicación de los entornos en SAP BTP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225" y="1118888"/>
            <a:ext cx="7893324" cy="2905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2e3b743a7c8_0_74"/>
          <p:cNvSpPr txBox="1"/>
          <p:nvPr>
            <p:ph type="title"/>
          </p:nvPr>
        </p:nvSpPr>
        <p:spPr>
          <a:xfrm>
            <a:off x="485225" y="348184"/>
            <a:ext cx="3792300" cy="277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osibles entornos de su aplicación." id="315" name="Google Shape;315;g2e3b743a7c8_0_74" title="Posibles entornos de su aplicación.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7100" y="830725"/>
            <a:ext cx="7669800" cy="408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2e3b743a7c8_0_81"/>
          <p:cNvSpPr txBox="1"/>
          <p:nvPr>
            <p:ph type="title"/>
          </p:nvPr>
        </p:nvSpPr>
        <p:spPr>
          <a:xfrm>
            <a:off x="485225" y="348184"/>
            <a:ext cx="3792300" cy="277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Uso de los tipos de conectividad." id="321" name="Google Shape;321;g2e3b743a7c8_0_81" title="Uso de los tipos de conectividad.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4300" y="932175"/>
            <a:ext cx="8035400" cy="4077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e3b743a7c8_0_88"/>
          <p:cNvSpPr txBox="1"/>
          <p:nvPr>
            <p:ph type="title"/>
          </p:nvPr>
        </p:nvSpPr>
        <p:spPr>
          <a:xfrm>
            <a:off x="485225" y="348184"/>
            <a:ext cx="3792300" cy="277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g2e3b743a7c8_0_88"/>
          <p:cNvSpPr txBox="1"/>
          <p:nvPr>
            <p:ph idx="1" type="body"/>
          </p:nvPr>
        </p:nvSpPr>
        <p:spPr>
          <a:xfrm>
            <a:off x="271660" y="1527519"/>
            <a:ext cx="4871700" cy="153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8" name="Google Shape;328;g2e3b743a7c8_0_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225" y="1300419"/>
            <a:ext cx="7219370" cy="31572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2dd154b5896_0_1"/>
          <p:cNvSpPr txBox="1"/>
          <p:nvPr>
            <p:ph type="title"/>
          </p:nvPr>
        </p:nvSpPr>
        <p:spPr>
          <a:xfrm>
            <a:off x="485225" y="348184"/>
            <a:ext cx="37923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SAP GUI Tradicional</a:t>
            </a:r>
            <a:endParaRPr/>
          </a:p>
        </p:txBody>
      </p:sp>
      <p:pic>
        <p:nvPicPr>
          <p:cNvPr id="334" name="Google Shape;334;g2dd154b5896_0_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6125" y="1058351"/>
            <a:ext cx="7662375" cy="2617925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g2dd154b5896_0_1"/>
          <p:cNvSpPr/>
          <p:nvPr/>
        </p:nvSpPr>
        <p:spPr>
          <a:xfrm>
            <a:off x="342620" y="372656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" name="Google Shape;336;g2dd154b5896_0_1"/>
          <p:cNvSpPr/>
          <p:nvPr/>
        </p:nvSpPr>
        <p:spPr>
          <a:xfrm>
            <a:off x="263228" y="370342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" name="Google Shape;337;g2dd154b5896_0_1"/>
          <p:cNvSpPr/>
          <p:nvPr/>
        </p:nvSpPr>
        <p:spPr>
          <a:xfrm>
            <a:off x="183835" y="370342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" name="Google Shape;338;g2dd154b5896_0_1"/>
          <p:cNvSpPr/>
          <p:nvPr/>
        </p:nvSpPr>
        <p:spPr>
          <a:xfrm>
            <a:off x="104442" y="370342"/>
            <a:ext cx="23494" cy="23495"/>
          </a:xfrm>
          <a:custGeom>
            <a:rect b="b" l="l" r="r" t="t"/>
            <a:pathLst>
              <a:path extrusionOk="0" h="23495" w="23494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" name="Google Shape;339;g2dd154b5896_0_1"/>
          <p:cNvSpPr/>
          <p:nvPr/>
        </p:nvSpPr>
        <p:spPr>
          <a:xfrm>
            <a:off x="25049" y="370342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Google Shape;340;g2dd154b5896_0_1"/>
          <p:cNvSpPr/>
          <p:nvPr/>
        </p:nvSpPr>
        <p:spPr>
          <a:xfrm>
            <a:off x="342620" y="452049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" name="Google Shape;341;g2dd154b5896_0_1"/>
          <p:cNvSpPr/>
          <p:nvPr/>
        </p:nvSpPr>
        <p:spPr>
          <a:xfrm>
            <a:off x="263228" y="449735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" name="Google Shape;342;g2dd154b5896_0_1"/>
          <p:cNvSpPr/>
          <p:nvPr/>
        </p:nvSpPr>
        <p:spPr>
          <a:xfrm>
            <a:off x="183835" y="449735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" name="Google Shape;343;g2dd154b5896_0_1"/>
          <p:cNvSpPr/>
          <p:nvPr/>
        </p:nvSpPr>
        <p:spPr>
          <a:xfrm>
            <a:off x="104442" y="449735"/>
            <a:ext cx="23494" cy="23495"/>
          </a:xfrm>
          <a:custGeom>
            <a:rect b="b" l="l" r="r" t="t"/>
            <a:pathLst>
              <a:path extrusionOk="0" h="23495" w="23494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" name="Google Shape;344;g2dd154b5896_0_1"/>
          <p:cNvSpPr/>
          <p:nvPr/>
        </p:nvSpPr>
        <p:spPr>
          <a:xfrm>
            <a:off x="25049" y="449735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" name="Google Shape;345;g2dd154b5896_0_1"/>
          <p:cNvSpPr/>
          <p:nvPr/>
        </p:nvSpPr>
        <p:spPr>
          <a:xfrm>
            <a:off x="342620" y="531442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" name="Google Shape;346;g2dd154b5896_0_1"/>
          <p:cNvSpPr/>
          <p:nvPr/>
        </p:nvSpPr>
        <p:spPr>
          <a:xfrm>
            <a:off x="263228" y="529128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7" name="Google Shape;347;g2dd154b5896_0_1"/>
          <p:cNvSpPr/>
          <p:nvPr/>
        </p:nvSpPr>
        <p:spPr>
          <a:xfrm>
            <a:off x="183835" y="529128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" name="Google Shape;348;g2dd154b5896_0_1"/>
          <p:cNvSpPr/>
          <p:nvPr/>
        </p:nvSpPr>
        <p:spPr>
          <a:xfrm>
            <a:off x="104442" y="529128"/>
            <a:ext cx="23494" cy="23495"/>
          </a:xfrm>
          <a:custGeom>
            <a:rect b="b" l="l" r="r" t="t"/>
            <a:pathLst>
              <a:path extrusionOk="0" h="23495" w="23494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9" name="Google Shape;349;g2dd154b5896_0_1"/>
          <p:cNvSpPr/>
          <p:nvPr/>
        </p:nvSpPr>
        <p:spPr>
          <a:xfrm>
            <a:off x="25049" y="529128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" name="Google Shape;350;g2dd154b5896_0_1"/>
          <p:cNvSpPr/>
          <p:nvPr/>
        </p:nvSpPr>
        <p:spPr>
          <a:xfrm>
            <a:off x="342620" y="610835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" name="Google Shape;351;g2dd154b5896_0_1"/>
          <p:cNvSpPr/>
          <p:nvPr/>
        </p:nvSpPr>
        <p:spPr>
          <a:xfrm>
            <a:off x="263228" y="608521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2" name="Google Shape;352;g2dd154b5896_0_1"/>
          <p:cNvSpPr/>
          <p:nvPr/>
        </p:nvSpPr>
        <p:spPr>
          <a:xfrm>
            <a:off x="183835" y="608521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3" name="Google Shape;353;g2dd154b5896_0_1"/>
          <p:cNvSpPr/>
          <p:nvPr/>
        </p:nvSpPr>
        <p:spPr>
          <a:xfrm>
            <a:off x="104442" y="608521"/>
            <a:ext cx="23494" cy="23495"/>
          </a:xfrm>
          <a:custGeom>
            <a:rect b="b" l="l" r="r" t="t"/>
            <a:pathLst>
              <a:path extrusionOk="0" h="23495" w="23494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" name="Google Shape;354;g2dd154b5896_0_1"/>
          <p:cNvSpPr/>
          <p:nvPr/>
        </p:nvSpPr>
        <p:spPr>
          <a:xfrm>
            <a:off x="25049" y="608521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" name="Google Shape;355;g2dd154b5896_0_1"/>
          <p:cNvSpPr/>
          <p:nvPr/>
        </p:nvSpPr>
        <p:spPr>
          <a:xfrm>
            <a:off x="342620" y="690227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6" name="Google Shape;356;g2dd154b5896_0_1"/>
          <p:cNvSpPr/>
          <p:nvPr/>
        </p:nvSpPr>
        <p:spPr>
          <a:xfrm>
            <a:off x="263228" y="687913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7" name="Google Shape;357;g2dd154b5896_0_1"/>
          <p:cNvSpPr/>
          <p:nvPr/>
        </p:nvSpPr>
        <p:spPr>
          <a:xfrm>
            <a:off x="183835" y="687913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" name="Google Shape;358;g2dd154b5896_0_1"/>
          <p:cNvSpPr/>
          <p:nvPr/>
        </p:nvSpPr>
        <p:spPr>
          <a:xfrm>
            <a:off x="104442" y="687913"/>
            <a:ext cx="23494" cy="23495"/>
          </a:xfrm>
          <a:custGeom>
            <a:rect b="b" l="l" r="r" t="t"/>
            <a:pathLst>
              <a:path extrusionOk="0" h="23495" w="23494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9" name="Google Shape;359;g2dd154b5896_0_1"/>
          <p:cNvSpPr/>
          <p:nvPr/>
        </p:nvSpPr>
        <p:spPr>
          <a:xfrm>
            <a:off x="25049" y="687913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0" name="Google Shape;360;g2dd154b5896_0_1"/>
          <p:cNvSpPr/>
          <p:nvPr/>
        </p:nvSpPr>
        <p:spPr>
          <a:xfrm rot="6547604">
            <a:off x="357531" y="2031351"/>
            <a:ext cx="2255090" cy="6597527"/>
          </a:xfrm>
          <a:prstGeom prst="triangle">
            <a:avLst>
              <a:gd fmla="val 50000" name="adj"/>
            </a:avLst>
          </a:prstGeom>
          <a:solidFill>
            <a:srgbClr val="BFD7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"/>
          <p:cNvSpPr txBox="1"/>
          <p:nvPr>
            <p:ph type="title"/>
          </p:nvPr>
        </p:nvSpPr>
        <p:spPr>
          <a:xfrm>
            <a:off x="485225" y="392312"/>
            <a:ext cx="660300" cy="2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450"/>
              <a:t>Agenda</a:t>
            </a:r>
            <a:endParaRPr sz="1450"/>
          </a:p>
        </p:txBody>
      </p:sp>
      <p:sp>
        <p:nvSpPr>
          <p:cNvPr id="135" name="Google Shape;135;p2"/>
          <p:cNvSpPr/>
          <p:nvPr/>
        </p:nvSpPr>
        <p:spPr>
          <a:xfrm>
            <a:off x="342620" y="372656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2"/>
          <p:cNvSpPr/>
          <p:nvPr/>
        </p:nvSpPr>
        <p:spPr>
          <a:xfrm>
            <a:off x="263228" y="370342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2"/>
          <p:cNvSpPr/>
          <p:nvPr/>
        </p:nvSpPr>
        <p:spPr>
          <a:xfrm>
            <a:off x="183835" y="370342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2"/>
          <p:cNvSpPr/>
          <p:nvPr/>
        </p:nvSpPr>
        <p:spPr>
          <a:xfrm>
            <a:off x="104442" y="370342"/>
            <a:ext cx="23495" cy="23495"/>
          </a:xfrm>
          <a:custGeom>
            <a:rect b="b" l="l" r="r" t="t"/>
            <a:pathLst>
              <a:path extrusionOk="0" h="23495" w="23494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2"/>
          <p:cNvSpPr/>
          <p:nvPr/>
        </p:nvSpPr>
        <p:spPr>
          <a:xfrm>
            <a:off x="25049" y="370342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2"/>
          <p:cNvSpPr/>
          <p:nvPr/>
        </p:nvSpPr>
        <p:spPr>
          <a:xfrm>
            <a:off x="342620" y="452049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2"/>
          <p:cNvSpPr/>
          <p:nvPr/>
        </p:nvSpPr>
        <p:spPr>
          <a:xfrm>
            <a:off x="263228" y="449735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2"/>
          <p:cNvSpPr/>
          <p:nvPr/>
        </p:nvSpPr>
        <p:spPr>
          <a:xfrm>
            <a:off x="183835" y="449735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2"/>
          <p:cNvSpPr/>
          <p:nvPr/>
        </p:nvSpPr>
        <p:spPr>
          <a:xfrm>
            <a:off x="104442" y="449735"/>
            <a:ext cx="23495" cy="23495"/>
          </a:xfrm>
          <a:custGeom>
            <a:rect b="b" l="l" r="r" t="t"/>
            <a:pathLst>
              <a:path extrusionOk="0" h="23495" w="23494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2"/>
          <p:cNvSpPr/>
          <p:nvPr/>
        </p:nvSpPr>
        <p:spPr>
          <a:xfrm>
            <a:off x="25049" y="449735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2"/>
          <p:cNvSpPr/>
          <p:nvPr/>
        </p:nvSpPr>
        <p:spPr>
          <a:xfrm>
            <a:off x="342620" y="531442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2"/>
          <p:cNvSpPr/>
          <p:nvPr/>
        </p:nvSpPr>
        <p:spPr>
          <a:xfrm>
            <a:off x="263228" y="529128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2"/>
          <p:cNvSpPr/>
          <p:nvPr/>
        </p:nvSpPr>
        <p:spPr>
          <a:xfrm>
            <a:off x="183835" y="529128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2"/>
          <p:cNvSpPr/>
          <p:nvPr/>
        </p:nvSpPr>
        <p:spPr>
          <a:xfrm>
            <a:off x="104442" y="529128"/>
            <a:ext cx="23495" cy="23495"/>
          </a:xfrm>
          <a:custGeom>
            <a:rect b="b" l="l" r="r" t="t"/>
            <a:pathLst>
              <a:path extrusionOk="0" h="23495" w="23494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2"/>
          <p:cNvSpPr/>
          <p:nvPr/>
        </p:nvSpPr>
        <p:spPr>
          <a:xfrm>
            <a:off x="25049" y="529128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2"/>
          <p:cNvSpPr/>
          <p:nvPr/>
        </p:nvSpPr>
        <p:spPr>
          <a:xfrm>
            <a:off x="342620" y="610835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2"/>
          <p:cNvSpPr/>
          <p:nvPr/>
        </p:nvSpPr>
        <p:spPr>
          <a:xfrm>
            <a:off x="263228" y="608521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2"/>
          <p:cNvSpPr/>
          <p:nvPr/>
        </p:nvSpPr>
        <p:spPr>
          <a:xfrm>
            <a:off x="183835" y="608521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"/>
          <p:cNvSpPr/>
          <p:nvPr/>
        </p:nvSpPr>
        <p:spPr>
          <a:xfrm>
            <a:off x="104442" y="608521"/>
            <a:ext cx="23495" cy="23495"/>
          </a:xfrm>
          <a:custGeom>
            <a:rect b="b" l="l" r="r" t="t"/>
            <a:pathLst>
              <a:path extrusionOk="0" h="23495" w="23494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"/>
          <p:cNvSpPr/>
          <p:nvPr/>
        </p:nvSpPr>
        <p:spPr>
          <a:xfrm>
            <a:off x="25049" y="608521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"/>
          <p:cNvSpPr/>
          <p:nvPr/>
        </p:nvSpPr>
        <p:spPr>
          <a:xfrm>
            <a:off x="342620" y="690227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2"/>
          <p:cNvSpPr/>
          <p:nvPr/>
        </p:nvSpPr>
        <p:spPr>
          <a:xfrm>
            <a:off x="263228" y="687913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2"/>
          <p:cNvSpPr/>
          <p:nvPr/>
        </p:nvSpPr>
        <p:spPr>
          <a:xfrm>
            <a:off x="183835" y="687913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2"/>
          <p:cNvSpPr/>
          <p:nvPr/>
        </p:nvSpPr>
        <p:spPr>
          <a:xfrm>
            <a:off x="104442" y="687913"/>
            <a:ext cx="23495" cy="23495"/>
          </a:xfrm>
          <a:custGeom>
            <a:rect b="b" l="l" r="r" t="t"/>
            <a:pathLst>
              <a:path extrusionOk="0" h="23495" w="23494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2"/>
          <p:cNvSpPr/>
          <p:nvPr/>
        </p:nvSpPr>
        <p:spPr>
          <a:xfrm>
            <a:off x="25049" y="687913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2"/>
          <p:cNvSpPr txBox="1"/>
          <p:nvPr/>
        </p:nvSpPr>
        <p:spPr>
          <a:xfrm>
            <a:off x="829775" y="1050675"/>
            <a:ext cx="3350700" cy="5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4125">
            <a:spAutoFit/>
          </a:bodyPr>
          <a:lstStyle/>
          <a:p>
            <a:pPr indent="-31115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rebuchet MS"/>
              <a:buChar char="●"/>
            </a:pPr>
            <a:r>
              <a:rPr b="0" i="0" lang="en-US" sz="13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¿Que es </a:t>
            </a:r>
            <a:r>
              <a:rPr lang="en-US" sz="1300">
                <a:latin typeface="Trebuchet MS"/>
                <a:ea typeface="Trebuchet MS"/>
                <a:cs typeface="Trebuchet MS"/>
                <a:sym typeface="Trebuchet MS"/>
              </a:rPr>
              <a:t>SAP BTP</a:t>
            </a:r>
            <a:r>
              <a:rPr b="0" i="0" lang="en-US" sz="13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?</a:t>
            </a:r>
            <a:endParaRPr b="0" i="0" sz="13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1" name="Google Shape;161;p2"/>
          <p:cNvGrpSpPr/>
          <p:nvPr/>
        </p:nvGrpSpPr>
        <p:grpSpPr>
          <a:xfrm>
            <a:off x="4606749" y="488586"/>
            <a:ext cx="4537250" cy="4654913"/>
            <a:chOff x="4606749" y="488586"/>
            <a:chExt cx="4537250" cy="4654913"/>
          </a:xfrm>
        </p:grpSpPr>
        <p:pic>
          <p:nvPicPr>
            <p:cNvPr id="162" name="Google Shape;162;p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606749" y="602999"/>
              <a:ext cx="4537250" cy="4540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3" name="Google Shape;163;p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648454" y="488586"/>
              <a:ext cx="4050600" cy="4072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4" name="Google Shape;164;p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4990024" y="907675"/>
              <a:ext cx="3364799" cy="33869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5" name="Google Shape;165;p2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8542541" y="4942844"/>
              <a:ext cx="448269" cy="9138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6" name="Google Shape;166;p2"/>
          <p:cNvSpPr txBox="1"/>
          <p:nvPr/>
        </p:nvSpPr>
        <p:spPr>
          <a:xfrm>
            <a:off x="271660" y="4927067"/>
            <a:ext cx="1559700" cy="1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none" cap="none" strike="noStrike">
                <a:solidFill>
                  <a:srgbClr val="99999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Bootcamp Fiori  - Globant</a:t>
            </a:r>
            <a:endParaRPr b="0" i="0" sz="600" u="none" cap="none" strike="noStrik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67" name="Google Shape;167;p2"/>
          <p:cNvSpPr txBox="1"/>
          <p:nvPr/>
        </p:nvSpPr>
        <p:spPr>
          <a:xfrm>
            <a:off x="8332789" y="4927067"/>
            <a:ext cx="125100" cy="11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none" cap="none" strike="noStrike">
                <a:solidFill>
                  <a:srgbClr val="99999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« |</a:t>
            </a:r>
            <a:endParaRPr b="0" i="0" sz="600" u="none" cap="none" strike="noStrik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5" name="Google Shape;365;g2dd154b5896_0_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13200" y="713734"/>
            <a:ext cx="5693670" cy="4213316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g2dd154b5896_0_6"/>
          <p:cNvSpPr/>
          <p:nvPr/>
        </p:nvSpPr>
        <p:spPr>
          <a:xfrm>
            <a:off x="342620" y="372656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" name="Google Shape;367;g2dd154b5896_0_6"/>
          <p:cNvSpPr/>
          <p:nvPr/>
        </p:nvSpPr>
        <p:spPr>
          <a:xfrm>
            <a:off x="263228" y="370342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" name="Google Shape;368;g2dd154b5896_0_6"/>
          <p:cNvSpPr/>
          <p:nvPr/>
        </p:nvSpPr>
        <p:spPr>
          <a:xfrm>
            <a:off x="183835" y="370342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9" name="Google Shape;369;g2dd154b5896_0_6"/>
          <p:cNvSpPr/>
          <p:nvPr/>
        </p:nvSpPr>
        <p:spPr>
          <a:xfrm>
            <a:off x="104442" y="370342"/>
            <a:ext cx="23494" cy="23495"/>
          </a:xfrm>
          <a:custGeom>
            <a:rect b="b" l="l" r="r" t="t"/>
            <a:pathLst>
              <a:path extrusionOk="0" h="23495" w="23494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0" name="Google Shape;370;g2dd154b5896_0_6"/>
          <p:cNvSpPr/>
          <p:nvPr/>
        </p:nvSpPr>
        <p:spPr>
          <a:xfrm>
            <a:off x="25049" y="370342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1" name="Google Shape;371;g2dd154b5896_0_6"/>
          <p:cNvSpPr/>
          <p:nvPr/>
        </p:nvSpPr>
        <p:spPr>
          <a:xfrm>
            <a:off x="342620" y="452049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2" name="Google Shape;372;g2dd154b5896_0_6"/>
          <p:cNvSpPr/>
          <p:nvPr/>
        </p:nvSpPr>
        <p:spPr>
          <a:xfrm>
            <a:off x="263228" y="449735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3" name="Google Shape;373;g2dd154b5896_0_6"/>
          <p:cNvSpPr/>
          <p:nvPr/>
        </p:nvSpPr>
        <p:spPr>
          <a:xfrm>
            <a:off x="183835" y="449735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4" name="Google Shape;374;g2dd154b5896_0_6"/>
          <p:cNvSpPr/>
          <p:nvPr/>
        </p:nvSpPr>
        <p:spPr>
          <a:xfrm>
            <a:off x="104442" y="449735"/>
            <a:ext cx="23494" cy="23495"/>
          </a:xfrm>
          <a:custGeom>
            <a:rect b="b" l="l" r="r" t="t"/>
            <a:pathLst>
              <a:path extrusionOk="0" h="23495" w="23494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5" name="Google Shape;375;g2dd154b5896_0_6"/>
          <p:cNvSpPr/>
          <p:nvPr/>
        </p:nvSpPr>
        <p:spPr>
          <a:xfrm>
            <a:off x="25049" y="449735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6" name="Google Shape;376;g2dd154b5896_0_6"/>
          <p:cNvSpPr/>
          <p:nvPr/>
        </p:nvSpPr>
        <p:spPr>
          <a:xfrm>
            <a:off x="342620" y="531442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7" name="Google Shape;377;g2dd154b5896_0_6"/>
          <p:cNvSpPr/>
          <p:nvPr/>
        </p:nvSpPr>
        <p:spPr>
          <a:xfrm>
            <a:off x="263228" y="529128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8" name="Google Shape;378;g2dd154b5896_0_6"/>
          <p:cNvSpPr/>
          <p:nvPr/>
        </p:nvSpPr>
        <p:spPr>
          <a:xfrm>
            <a:off x="183835" y="529128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9" name="Google Shape;379;g2dd154b5896_0_6"/>
          <p:cNvSpPr/>
          <p:nvPr/>
        </p:nvSpPr>
        <p:spPr>
          <a:xfrm>
            <a:off x="104442" y="529128"/>
            <a:ext cx="23494" cy="23495"/>
          </a:xfrm>
          <a:custGeom>
            <a:rect b="b" l="l" r="r" t="t"/>
            <a:pathLst>
              <a:path extrusionOk="0" h="23495" w="23494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" name="Google Shape;380;g2dd154b5896_0_6"/>
          <p:cNvSpPr/>
          <p:nvPr/>
        </p:nvSpPr>
        <p:spPr>
          <a:xfrm>
            <a:off x="25049" y="529128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1" name="Google Shape;381;g2dd154b5896_0_6"/>
          <p:cNvSpPr/>
          <p:nvPr/>
        </p:nvSpPr>
        <p:spPr>
          <a:xfrm>
            <a:off x="342620" y="610835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Google Shape;382;g2dd154b5896_0_6"/>
          <p:cNvSpPr/>
          <p:nvPr/>
        </p:nvSpPr>
        <p:spPr>
          <a:xfrm>
            <a:off x="263228" y="608521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3" name="Google Shape;383;g2dd154b5896_0_6"/>
          <p:cNvSpPr/>
          <p:nvPr/>
        </p:nvSpPr>
        <p:spPr>
          <a:xfrm>
            <a:off x="183835" y="608521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4" name="Google Shape;384;g2dd154b5896_0_6"/>
          <p:cNvSpPr/>
          <p:nvPr/>
        </p:nvSpPr>
        <p:spPr>
          <a:xfrm>
            <a:off x="104442" y="608521"/>
            <a:ext cx="23494" cy="23495"/>
          </a:xfrm>
          <a:custGeom>
            <a:rect b="b" l="l" r="r" t="t"/>
            <a:pathLst>
              <a:path extrusionOk="0" h="23495" w="23494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5" name="Google Shape;385;g2dd154b5896_0_6"/>
          <p:cNvSpPr/>
          <p:nvPr/>
        </p:nvSpPr>
        <p:spPr>
          <a:xfrm>
            <a:off x="25049" y="608521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" name="Google Shape;386;g2dd154b5896_0_6"/>
          <p:cNvSpPr/>
          <p:nvPr/>
        </p:nvSpPr>
        <p:spPr>
          <a:xfrm>
            <a:off x="342620" y="690227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7" name="Google Shape;387;g2dd154b5896_0_6"/>
          <p:cNvSpPr/>
          <p:nvPr/>
        </p:nvSpPr>
        <p:spPr>
          <a:xfrm>
            <a:off x="263228" y="687913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8" name="Google Shape;388;g2dd154b5896_0_6"/>
          <p:cNvSpPr/>
          <p:nvPr/>
        </p:nvSpPr>
        <p:spPr>
          <a:xfrm>
            <a:off x="183835" y="687913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9" name="Google Shape;389;g2dd154b5896_0_6"/>
          <p:cNvSpPr/>
          <p:nvPr/>
        </p:nvSpPr>
        <p:spPr>
          <a:xfrm>
            <a:off x="104442" y="687913"/>
            <a:ext cx="23494" cy="23495"/>
          </a:xfrm>
          <a:custGeom>
            <a:rect b="b" l="l" r="r" t="t"/>
            <a:pathLst>
              <a:path extrusionOk="0" h="23495" w="23494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" name="Google Shape;390;g2dd154b5896_0_6"/>
          <p:cNvSpPr/>
          <p:nvPr/>
        </p:nvSpPr>
        <p:spPr>
          <a:xfrm>
            <a:off x="25049" y="687913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1" name="Google Shape;391;g2dd154b5896_0_6"/>
          <p:cNvSpPr txBox="1"/>
          <p:nvPr>
            <p:ph type="title"/>
          </p:nvPr>
        </p:nvSpPr>
        <p:spPr>
          <a:xfrm>
            <a:off x="485225" y="348184"/>
            <a:ext cx="37923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SAP GUI Tradicional</a:t>
            </a:r>
            <a:endParaRPr/>
          </a:p>
        </p:txBody>
      </p:sp>
      <p:sp>
        <p:nvSpPr>
          <p:cNvPr id="392" name="Google Shape;392;g2dd154b5896_0_6"/>
          <p:cNvSpPr/>
          <p:nvPr/>
        </p:nvSpPr>
        <p:spPr>
          <a:xfrm rot="6547604">
            <a:off x="10093731" y="-2017386"/>
            <a:ext cx="2255090" cy="6597527"/>
          </a:xfrm>
          <a:prstGeom prst="triangle">
            <a:avLst>
              <a:gd fmla="val 50000" name="adj"/>
            </a:avLst>
          </a:prstGeom>
          <a:solidFill>
            <a:srgbClr val="BFD7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2dd154b5896_0_11"/>
          <p:cNvSpPr txBox="1"/>
          <p:nvPr>
            <p:ph type="title"/>
          </p:nvPr>
        </p:nvSpPr>
        <p:spPr>
          <a:xfrm>
            <a:off x="485225" y="348184"/>
            <a:ext cx="3792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SAP GUI Tradicional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pic>
        <p:nvPicPr>
          <p:cNvPr descr="ME23N &gt; Line Item &gt; Delivery Address Tab" id="398" name="Google Shape;398;g2dd154b5896_0_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42525" y="902275"/>
            <a:ext cx="5901676" cy="3437875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g2dd154b5896_0_11"/>
          <p:cNvSpPr/>
          <p:nvPr/>
        </p:nvSpPr>
        <p:spPr>
          <a:xfrm>
            <a:off x="342620" y="372656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" name="Google Shape;400;g2dd154b5896_0_11"/>
          <p:cNvSpPr/>
          <p:nvPr/>
        </p:nvSpPr>
        <p:spPr>
          <a:xfrm>
            <a:off x="263228" y="370342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1" name="Google Shape;401;g2dd154b5896_0_11"/>
          <p:cNvSpPr/>
          <p:nvPr/>
        </p:nvSpPr>
        <p:spPr>
          <a:xfrm>
            <a:off x="183835" y="370342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" name="Google Shape;402;g2dd154b5896_0_11"/>
          <p:cNvSpPr/>
          <p:nvPr/>
        </p:nvSpPr>
        <p:spPr>
          <a:xfrm>
            <a:off x="104442" y="370342"/>
            <a:ext cx="23494" cy="23495"/>
          </a:xfrm>
          <a:custGeom>
            <a:rect b="b" l="l" r="r" t="t"/>
            <a:pathLst>
              <a:path extrusionOk="0" h="23495" w="23494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g2dd154b5896_0_11"/>
          <p:cNvSpPr/>
          <p:nvPr/>
        </p:nvSpPr>
        <p:spPr>
          <a:xfrm>
            <a:off x="25049" y="370342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g2dd154b5896_0_11"/>
          <p:cNvSpPr/>
          <p:nvPr/>
        </p:nvSpPr>
        <p:spPr>
          <a:xfrm>
            <a:off x="342620" y="452049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5" name="Google Shape;405;g2dd154b5896_0_11"/>
          <p:cNvSpPr/>
          <p:nvPr/>
        </p:nvSpPr>
        <p:spPr>
          <a:xfrm>
            <a:off x="263228" y="449735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6" name="Google Shape;406;g2dd154b5896_0_11"/>
          <p:cNvSpPr/>
          <p:nvPr/>
        </p:nvSpPr>
        <p:spPr>
          <a:xfrm>
            <a:off x="183835" y="449735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7" name="Google Shape;407;g2dd154b5896_0_11"/>
          <p:cNvSpPr/>
          <p:nvPr/>
        </p:nvSpPr>
        <p:spPr>
          <a:xfrm>
            <a:off x="104442" y="449735"/>
            <a:ext cx="23494" cy="23495"/>
          </a:xfrm>
          <a:custGeom>
            <a:rect b="b" l="l" r="r" t="t"/>
            <a:pathLst>
              <a:path extrusionOk="0" h="23495" w="23494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8" name="Google Shape;408;g2dd154b5896_0_11"/>
          <p:cNvSpPr/>
          <p:nvPr/>
        </p:nvSpPr>
        <p:spPr>
          <a:xfrm>
            <a:off x="25049" y="449735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g2dd154b5896_0_11"/>
          <p:cNvSpPr/>
          <p:nvPr/>
        </p:nvSpPr>
        <p:spPr>
          <a:xfrm>
            <a:off x="342620" y="531442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Google Shape;410;g2dd154b5896_0_11"/>
          <p:cNvSpPr/>
          <p:nvPr/>
        </p:nvSpPr>
        <p:spPr>
          <a:xfrm>
            <a:off x="263228" y="529128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g2dd154b5896_0_11"/>
          <p:cNvSpPr/>
          <p:nvPr/>
        </p:nvSpPr>
        <p:spPr>
          <a:xfrm>
            <a:off x="183835" y="529128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2" name="Google Shape;412;g2dd154b5896_0_11"/>
          <p:cNvSpPr/>
          <p:nvPr/>
        </p:nvSpPr>
        <p:spPr>
          <a:xfrm>
            <a:off x="104442" y="529128"/>
            <a:ext cx="23494" cy="23495"/>
          </a:xfrm>
          <a:custGeom>
            <a:rect b="b" l="l" r="r" t="t"/>
            <a:pathLst>
              <a:path extrusionOk="0" h="23495" w="23494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g2dd154b5896_0_11"/>
          <p:cNvSpPr/>
          <p:nvPr/>
        </p:nvSpPr>
        <p:spPr>
          <a:xfrm>
            <a:off x="25049" y="529128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4" name="Google Shape;414;g2dd154b5896_0_11"/>
          <p:cNvSpPr/>
          <p:nvPr/>
        </p:nvSpPr>
        <p:spPr>
          <a:xfrm>
            <a:off x="342620" y="610835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" name="Google Shape;415;g2dd154b5896_0_11"/>
          <p:cNvSpPr/>
          <p:nvPr/>
        </p:nvSpPr>
        <p:spPr>
          <a:xfrm>
            <a:off x="263228" y="608521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6" name="Google Shape;416;g2dd154b5896_0_11"/>
          <p:cNvSpPr/>
          <p:nvPr/>
        </p:nvSpPr>
        <p:spPr>
          <a:xfrm>
            <a:off x="183835" y="608521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7" name="Google Shape;417;g2dd154b5896_0_11"/>
          <p:cNvSpPr/>
          <p:nvPr/>
        </p:nvSpPr>
        <p:spPr>
          <a:xfrm>
            <a:off x="104442" y="608521"/>
            <a:ext cx="23494" cy="23495"/>
          </a:xfrm>
          <a:custGeom>
            <a:rect b="b" l="l" r="r" t="t"/>
            <a:pathLst>
              <a:path extrusionOk="0" h="23495" w="23494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8" name="Google Shape;418;g2dd154b5896_0_11"/>
          <p:cNvSpPr/>
          <p:nvPr/>
        </p:nvSpPr>
        <p:spPr>
          <a:xfrm>
            <a:off x="25049" y="608521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g2dd154b5896_0_11"/>
          <p:cNvSpPr/>
          <p:nvPr/>
        </p:nvSpPr>
        <p:spPr>
          <a:xfrm>
            <a:off x="342620" y="690227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g2dd154b5896_0_11"/>
          <p:cNvSpPr/>
          <p:nvPr/>
        </p:nvSpPr>
        <p:spPr>
          <a:xfrm>
            <a:off x="263228" y="687913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g2dd154b5896_0_11"/>
          <p:cNvSpPr/>
          <p:nvPr/>
        </p:nvSpPr>
        <p:spPr>
          <a:xfrm>
            <a:off x="183835" y="687913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2" name="Google Shape;422;g2dd154b5896_0_11"/>
          <p:cNvSpPr/>
          <p:nvPr/>
        </p:nvSpPr>
        <p:spPr>
          <a:xfrm>
            <a:off x="104442" y="687913"/>
            <a:ext cx="23494" cy="23495"/>
          </a:xfrm>
          <a:custGeom>
            <a:rect b="b" l="l" r="r" t="t"/>
            <a:pathLst>
              <a:path extrusionOk="0" h="23495" w="23494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3" name="Google Shape;423;g2dd154b5896_0_11"/>
          <p:cNvSpPr/>
          <p:nvPr/>
        </p:nvSpPr>
        <p:spPr>
          <a:xfrm>
            <a:off x="25049" y="687913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4" name="Google Shape;424;g2dd154b5896_0_11"/>
          <p:cNvSpPr txBox="1"/>
          <p:nvPr>
            <p:ph type="title"/>
          </p:nvPr>
        </p:nvSpPr>
        <p:spPr>
          <a:xfrm>
            <a:off x="485225" y="348184"/>
            <a:ext cx="37923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SAP GUI Tradicional</a:t>
            </a:r>
            <a:endParaRPr/>
          </a:p>
        </p:txBody>
      </p:sp>
      <p:sp>
        <p:nvSpPr>
          <p:cNvPr id="425" name="Google Shape;425;g2dd154b5896_0_11"/>
          <p:cNvSpPr/>
          <p:nvPr/>
        </p:nvSpPr>
        <p:spPr>
          <a:xfrm rot="6547604">
            <a:off x="576231" y="1909851"/>
            <a:ext cx="2255090" cy="6597527"/>
          </a:xfrm>
          <a:prstGeom prst="triangle">
            <a:avLst>
              <a:gd fmla="val 50000" name="adj"/>
            </a:avLst>
          </a:prstGeom>
          <a:solidFill>
            <a:srgbClr val="BFD7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2dd154b5896_0_79"/>
          <p:cNvSpPr txBox="1"/>
          <p:nvPr>
            <p:ph type="title"/>
          </p:nvPr>
        </p:nvSpPr>
        <p:spPr>
          <a:xfrm>
            <a:off x="485225" y="348184"/>
            <a:ext cx="37923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SAP Fiori</a:t>
            </a:r>
            <a:endParaRPr/>
          </a:p>
        </p:txBody>
      </p:sp>
      <p:sp>
        <p:nvSpPr>
          <p:cNvPr id="431" name="Google Shape;431;g2dd154b5896_0_79"/>
          <p:cNvSpPr txBox="1"/>
          <p:nvPr>
            <p:ph idx="1" type="body"/>
          </p:nvPr>
        </p:nvSpPr>
        <p:spPr>
          <a:xfrm>
            <a:off x="190660" y="842994"/>
            <a:ext cx="4871700" cy="4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508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en-US" sz="1100">
                <a:solidFill>
                  <a:srgbClr val="1F2A44"/>
                </a:solidFill>
              </a:rPr>
              <a:t>SAP Fiori se anunció el 15 de mayo de 2013 y desde esa fecha al día de hoy viene siendo mejorado de manera constante e ininterrumpida. </a:t>
            </a:r>
            <a:endParaRPr b="0" sz="1100">
              <a:solidFill>
                <a:srgbClr val="1F2A44"/>
              </a:solidFill>
            </a:endParaRPr>
          </a:p>
        </p:txBody>
      </p:sp>
      <p:pic>
        <p:nvPicPr>
          <p:cNvPr id="432" name="Google Shape;432;g2dd154b5896_0_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6400" y="1856624"/>
            <a:ext cx="4581500" cy="2546250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g2dd154b5896_0_79"/>
          <p:cNvSpPr txBox="1"/>
          <p:nvPr/>
        </p:nvSpPr>
        <p:spPr>
          <a:xfrm>
            <a:off x="5590100" y="1711800"/>
            <a:ext cx="3000000" cy="25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1" i="0" lang="en-US" sz="1350" u="none" cap="none" strike="noStrike">
                <a:solidFill>
                  <a:srgbClr val="223548"/>
                </a:solidFill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</a:rPr>
              <a:t>SAP Fiori 1.0</a:t>
            </a:r>
            <a:endParaRPr b="1" i="0" sz="1350" u="none" cap="none" strike="noStrike">
              <a:solidFill>
                <a:srgbClr val="223548"/>
              </a:solidFill>
              <a:highlight>
                <a:srgbClr val="FFFFFF"/>
              </a:highlight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223548"/>
              </a:buClr>
              <a:buSzPts val="1200"/>
              <a:buFont typeface="Trebuchet MS"/>
              <a:buChar char="-"/>
            </a:pPr>
            <a:r>
              <a:rPr b="0" i="0" lang="en-US" sz="1200" u="none" cap="none" strike="noStrike">
                <a:solidFill>
                  <a:srgbClr val="223548"/>
                </a:solidFill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</a:rPr>
              <a:t>Divide las transacciones monolíticas en aplicaciones basadas en roles y centradas en tareas . </a:t>
            </a:r>
            <a:endParaRPr b="0" i="0" sz="1200" u="none" cap="none" strike="noStrike">
              <a:solidFill>
                <a:srgbClr val="223548"/>
              </a:solidFill>
              <a:highlight>
                <a:srgbClr val="FFFFFF"/>
              </a:highlight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3548"/>
              </a:buClr>
              <a:buSzPts val="1200"/>
              <a:buFont typeface="Trebuchet MS"/>
              <a:buChar char="-"/>
            </a:pPr>
            <a:r>
              <a:rPr b="0" i="0" lang="en-US" sz="1200" u="none" cap="none" strike="noStrike">
                <a:solidFill>
                  <a:srgbClr val="223548"/>
                </a:solidFill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</a:rPr>
              <a:t>Habilita una experiencia receptiva en todos los dispositivos. </a:t>
            </a:r>
            <a:endParaRPr b="0" i="0" sz="1200" u="none" cap="none" strike="noStrike">
              <a:solidFill>
                <a:srgbClr val="223548"/>
              </a:solidFill>
              <a:highlight>
                <a:srgbClr val="FFFFFF"/>
              </a:highlight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3548"/>
              </a:buClr>
              <a:buSzPts val="1200"/>
              <a:buFont typeface="Trebuchet MS"/>
              <a:buChar char="-"/>
            </a:pPr>
            <a:r>
              <a:rPr b="0" i="0" lang="en-US" sz="1200" u="none" cap="none" strike="noStrike">
                <a:solidFill>
                  <a:srgbClr val="223548"/>
                </a:solidFill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</a:rPr>
              <a:t>Utilice patrones de interacción modernos e inspirados en dispositivos móviles.  </a:t>
            </a:r>
            <a:endParaRPr b="0" i="0" sz="1200" u="none" cap="none" strike="noStrike">
              <a:solidFill>
                <a:srgbClr val="223548"/>
              </a:solidFill>
              <a:highlight>
                <a:srgbClr val="FFFFFF"/>
              </a:highlight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34" name="Google Shape;434;g2dd154b5896_0_79"/>
          <p:cNvSpPr/>
          <p:nvPr/>
        </p:nvSpPr>
        <p:spPr>
          <a:xfrm rot="6547604">
            <a:off x="404606" y="2201451"/>
            <a:ext cx="2255090" cy="6597527"/>
          </a:xfrm>
          <a:prstGeom prst="triangle">
            <a:avLst>
              <a:gd fmla="val 50000" name="adj"/>
            </a:avLst>
          </a:prstGeom>
          <a:solidFill>
            <a:srgbClr val="BFD7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9" name="Google Shape;439;g2dd154b5896_0_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325" y="1095369"/>
            <a:ext cx="5153025" cy="2952750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g2dd154b5896_0_88"/>
          <p:cNvSpPr txBox="1"/>
          <p:nvPr/>
        </p:nvSpPr>
        <p:spPr>
          <a:xfrm>
            <a:off x="5234350" y="1085525"/>
            <a:ext cx="3239100" cy="32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1" i="0" lang="en-US" sz="1350" u="none" cap="none" strike="noStrike">
                <a:solidFill>
                  <a:srgbClr val="223548"/>
                </a:solidFill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</a:rPr>
              <a:t>SAP Fiori 2.0</a:t>
            </a:r>
            <a:endParaRPr b="1" i="0" sz="1350" u="none" cap="none" strike="noStrike">
              <a:solidFill>
                <a:srgbClr val="223548"/>
              </a:solidFill>
              <a:highlight>
                <a:srgbClr val="FFFFFF"/>
              </a:highlight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223548"/>
              </a:buClr>
              <a:buSzPts val="1200"/>
              <a:buFont typeface="Trebuchet MS"/>
              <a:buChar char="-"/>
            </a:pPr>
            <a:r>
              <a:rPr b="0" i="0" lang="en-US" sz="1200" u="none" cap="none" strike="noStrike">
                <a:solidFill>
                  <a:srgbClr val="223548"/>
                </a:solidFill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</a:rPr>
              <a:t>Adapta el enfoque de diseño basado en roles y centrado en tareas a escenarios empresariales complejos y plataformas móviles nativas. </a:t>
            </a:r>
            <a:endParaRPr b="0" i="0" sz="1200" u="none" cap="none" strike="noStrike">
              <a:solidFill>
                <a:srgbClr val="223548"/>
              </a:solidFill>
              <a:highlight>
                <a:srgbClr val="FFFFFF"/>
              </a:highlight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3548"/>
              </a:buClr>
              <a:buSzPts val="1200"/>
              <a:buFont typeface="Trebuchet MS"/>
              <a:buChar char="-"/>
            </a:pPr>
            <a:r>
              <a:rPr b="0" i="0" lang="en-US" sz="1200" u="none" cap="none" strike="noStrike">
                <a:solidFill>
                  <a:srgbClr val="223548"/>
                </a:solidFill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</a:rPr>
              <a:t>Ofrece un potente entorno de productividad para usuarios comerciales con nuevos planos y patrones escalables, que incluyen análisis integrados, notificaciones, búsqueda y navegación mejorada</a:t>
            </a:r>
            <a:endParaRPr b="0" i="0" sz="1200" u="none" cap="none" strike="noStrike">
              <a:solidFill>
                <a:srgbClr val="223548"/>
              </a:solidFill>
              <a:highlight>
                <a:srgbClr val="FFFFFF"/>
              </a:highlight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3548"/>
              </a:buClr>
              <a:buSzPts val="1200"/>
              <a:buFont typeface="Trebuchet MS"/>
              <a:buChar char="-"/>
            </a:pPr>
            <a:r>
              <a:rPr b="0" i="0" lang="en-US" sz="1200" u="none" cap="none" strike="noStrike">
                <a:solidFill>
                  <a:srgbClr val="223548"/>
                </a:solidFill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</a:rPr>
              <a:t>Introduce la interacción conversacional y la inteligencia de las máquinas. </a:t>
            </a:r>
            <a:endParaRPr b="0" i="0" sz="1200" u="none" cap="none" strike="noStrike">
              <a:solidFill>
                <a:srgbClr val="223548"/>
              </a:solidFill>
              <a:highlight>
                <a:srgbClr val="FFFFFF"/>
              </a:highlight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41" name="Google Shape;441;g2dd154b5896_0_88"/>
          <p:cNvSpPr txBox="1"/>
          <p:nvPr>
            <p:ph type="title"/>
          </p:nvPr>
        </p:nvSpPr>
        <p:spPr>
          <a:xfrm>
            <a:off x="485225" y="348184"/>
            <a:ext cx="37923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SAP Fiori</a:t>
            </a:r>
            <a:endParaRPr/>
          </a:p>
        </p:txBody>
      </p:sp>
      <p:sp>
        <p:nvSpPr>
          <p:cNvPr id="442" name="Google Shape;442;g2dd154b5896_0_88"/>
          <p:cNvSpPr/>
          <p:nvPr/>
        </p:nvSpPr>
        <p:spPr>
          <a:xfrm rot="6547604">
            <a:off x="770631" y="2306751"/>
            <a:ext cx="2255090" cy="6597527"/>
          </a:xfrm>
          <a:prstGeom prst="triangle">
            <a:avLst>
              <a:gd fmla="val 50000" name="adj"/>
            </a:avLst>
          </a:prstGeom>
          <a:solidFill>
            <a:srgbClr val="BFD7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3" name="Google Shape;443;g2dd154b5896_0_88"/>
          <p:cNvSpPr/>
          <p:nvPr/>
        </p:nvSpPr>
        <p:spPr>
          <a:xfrm rot="6547604">
            <a:off x="8277831" y="-2811999"/>
            <a:ext cx="2255090" cy="6597527"/>
          </a:xfrm>
          <a:prstGeom prst="triangle">
            <a:avLst>
              <a:gd fmla="val 50000" name="adj"/>
            </a:avLst>
          </a:prstGeom>
          <a:solidFill>
            <a:srgbClr val="BFD7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8" name="Google Shape;448;g2dd154b5896_0_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3300" y="1136119"/>
            <a:ext cx="6200775" cy="2971800"/>
          </a:xfrm>
          <a:prstGeom prst="rect">
            <a:avLst/>
          </a:prstGeom>
          <a:noFill/>
          <a:ln>
            <a:noFill/>
          </a:ln>
        </p:spPr>
      </p:pic>
      <p:sp>
        <p:nvSpPr>
          <p:cNvPr id="449" name="Google Shape;449;g2dd154b5896_0_97"/>
          <p:cNvSpPr txBox="1"/>
          <p:nvPr/>
        </p:nvSpPr>
        <p:spPr>
          <a:xfrm>
            <a:off x="5629900" y="899100"/>
            <a:ext cx="3000000" cy="34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1" i="0" lang="en-US" sz="1350" u="none" cap="none" strike="noStrike">
                <a:solidFill>
                  <a:srgbClr val="223548"/>
                </a:solidFill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</a:rPr>
              <a:t>SAP Fiori 3</a:t>
            </a:r>
            <a:endParaRPr b="1" i="0" sz="1350" u="none" cap="none" strike="noStrike">
              <a:solidFill>
                <a:srgbClr val="223548"/>
              </a:solidFill>
              <a:highlight>
                <a:srgbClr val="FFFFFF"/>
              </a:highlight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223548"/>
              </a:buClr>
              <a:buSzPts val="1200"/>
              <a:buFont typeface="Trebuchet MS"/>
              <a:buChar char="-"/>
            </a:pPr>
            <a:r>
              <a:rPr b="0" i="0" lang="en-US" sz="1200" u="none" cap="none" strike="noStrike">
                <a:solidFill>
                  <a:srgbClr val="223548"/>
                </a:solidFill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</a:rPr>
              <a:t>Establece reglas básicas para la coherencia en todos los productos de SAP</a:t>
            </a:r>
            <a:endParaRPr b="0" i="0" sz="1200" u="none" cap="none" strike="noStrike">
              <a:solidFill>
                <a:srgbClr val="223548"/>
              </a:solidFill>
              <a:highlight>
                <a:srgbClr val="FFFFFF"/>
              </a:highlight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3548"/>
              </a:buClr>
              <a:buSzPts val="1200"/>
              <a:buFont typeface="Trebuchet MS"/>
              <a:buChar char="-"/>
            </a:pPr>
            <a:r>
              <a:rPr b="0" i="0" lang="en-US" sz="1200" u="none" cap="none" strike="noStrike">
                <a:solidFill>
                  <a:srgbClr val="223548"/>
                </a:solidFill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</a:rPr>
              <a:t>Nuevo tema de cuarzo</a:t>
            </a:r>
            <a:endParaRPr b="0" i="0" sz="1200" u="none" cap="none" strike="noStrike">
              <a:solidFill>
                <a:srgbClr val="223548"/>
              </a:solidFill>
              <a:highlight>
                <a:srgbClr val="FFFFFF"/>
              </a:highlight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3548"/>
              </a:buClr>
              <a:buSzPts val="1200"/>
              <a:buFont typeface="Trebuchet MS"/>
              <a:buChar char="-"/>
            </a:pPr>
            <a:r>
              <a:rPr b="0" i="0" lang="en-US" sz="1200" u="none" cap="none" strike="noStrike">
                <a:solidFill>
                  <a:srgbClr val="223548"/>
                </a:solidFill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</a:rPr>
              <a:t>Nueva barra de shell alineada para todos los productos SAP</a:t>
            </a:r>
            <a:endParaRPr b="0" i="0" sz="1200" u="none" cap="none" strike="noStrike">
              <a:solidFill>
                <a:srgbClr val="223548"/>
              </a:solidFill>
              <a:highlight>
                <a:srgbClr val="FFFFFF"/>
              </a:highlight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3548"/>
              </a:buClr>
              <a:buSzPts val="1200"/>
              <a:buFont typeface="Trebuchet MS"/>
              <a:buChar char="-"/>
            </a:pPr>
            <a:r>
              <a:rPr b="0" i="0" lang="en-US" sz="1200" u="none" cap="none" strike="noStrike">
                <a:solidFill>
                  <a:srgbClr val="223548"/>
                </a:solidFill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</a:rPr>
              <a:t>Mayor flexibilidad para las páginas de inicio.</a:t>
            </a:r>
            <a:endParaRPr b="0" i="0" sz="1200" u="none" cap="none" strike="noStrike">
              <a:solidFill>
                <a:srgbClr val="223548"/>
              </a:solidFill>
              <a:highlight>
                <a:srgbClr val="FFFFFF"/>
              </a:highlight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3548"/>
              </a:buClr>
              <a:buSzPts val="1200"/>
              <a:buFont typeface="Trebuchet MS"/>
              <a:buChar char="-"/>
            </a:pPr>
            <a:r>
              <a:rPr b="0" i="0" lang="en-US" sz="1200" u="none" cap="none" strike="noStrike">
                <a:solidFill>
                  <a:srgbClr val="223548"/>
                </a:solidFill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</a:rPr>
              <a:t>Integración de la inteligencia de las máquinas, centrándose en un enfoque centrado en el ser humano</a:t>
            </a:r>
            <a:endParaRPr b="0" i="0" sz="1200" u="none" cap="none" strike="noStrike">
              <a:solidFill>
                <a:srgbClr val="223548"/>
              </a:solidFill>
              <a:highlight>
                <a:srgbClr val="FFFFFF"/>
              </a:highlight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3548"/>
              </a:buClr>
              <a:buSzPts val="1200"/>
              <a:buFont typeface="Trebuchet MS"/>
              <a:buChar char="-"/>
            </a:pPr>
            <a:r>
              <a:rPr b="0" i="0" lang="en-US" sz="1200" u="none" cap="none" strike="noStrike">
                <a:solidFill>
                  <a:srgbClr val="223548"/>
                </a:solidFill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</a:rPr>
              <a:t>Adopción de una gama más amplia de tecnologías </a:t>
            </a:r>
            <a:endParaRPr b="0" i="0" sz="1200" u="none" cap="none" strike="noStrike">
              <a:solidFill>
                <a:srgbClr val="223548"/>
              </a:solidFill>
              <a:highlight>
                <a:srgbClr val="FFFFFF"/>
              </a:highlight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50" name="Google Shape;450;g2dd154b5896_0_97"/>
          <p:cNvSpPr txBox="1"/>
          <p:nvPr>
            <p:ph type="title"/>
          </p:nvPr>
        </p:nvSpPr>
        <p:spPr>
          <a:xfrm>
            <a:off x="485225" y="348184"/>
            <a:ext cx="37923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SAP Fiori</a:t>
            </a:r>
            <a:endParaRPr/>
          </a:p>
        </p:txBody>
      </p:sp>
      <p:sp>
        <p:nvSpPr>
          <p:cNvPr id="451" name="Google Shape;451;g2dd154b5896_0_97"/>
          <p:cNvSpPr txBox="1"/>
          <p:nvPr/>
        </p:nvSpPr>
        <p:spPr>
          <a:xfrm>
            <a:off x="485225" y="957525"/>
            <a:ext cx="4665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Se anunció en el 2018…</a:t>
            </a:r>
            <a:endParaRPr b="0" i="0" sz="10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52" name="Google Shape;452;g2dd154b5896_0_97"/>
          <p:cNvSpPr/>
          <p:nvPr/>
        </p:nvSpPr>
        <p:spPr>
          <a:xfrm rot="6547604">
            <a:off x="1253831" y="2371551"/>
            <a:ext cx="2255090" cy="6597527"/>
          </a:xfrm>
          <a:prstGeom prst="triangle">
            <a:avLst>
              <a:gd fmla="val 50000" name="adj"/>
            </a:avLst>
          </a:prstGeom>
          <a:solidFill>
            <a:srgbClr val="BFD7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3" name="Google Shape;453;g2dd154b5896_0_97"/>
          <p:cNvSpPr/>
          <p:nvPr/>
        </p:nvSpPr>
        <p:spPr>
          <a:xfrm rot="6547604">
            <a:off x="7654131" y="-2975949"/>
            <a:ext cx="2255090" cy="6597527"/>
          </a:xfrm>
          <a:prstGeom prst="triangle">
            <a:avLst>
              <a:gd fmla="val 50000" name="adj"/>
            </a:avLst>
          </a:prstGeom>
          <a:solidFill>
            <a:srgbClr val="BFD7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8" name="Google Shape;458;g339a4ac263d_0_1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69725" y="304800"/>
            <a:ext cx="6604547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459" name="Google Shape;459;g339a4ac263d_0_134"/>
          <p:cNvSpPr/>
          <p:nvPr/>
        </p:nvSpPr>
        <p:spPr>
          <a:xfrm rot="6547604">
            <a:off x="-549669" y="2039451"/>
            <a:ext cx="2255090" cy="6597527"/>
          </a:xfrm>
          <a:prstGeom prst="triangle">
            <a:avLst>
              <a:gd fmla="val 50000" name="adj"/>
            </a:avLst>
          </a:prstGeom>
          <a:solidFill>
            <a:srgbClr val="BFD7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0" name="Google Shape;460;g339a4ac263d_0_134"/>
          <p:cNvSpPr/>
          <p:nvPr/>
        </p:nvSpPr>
        <p:spPr>
          <a:xfrm rot="6547604">
            <a:off x="8899781" y="-3289924"/>
            <a:ext cx="2255090" cy="6597527"/>
          </a:xfrm>
          <a:prstGeom prst="triangle">
            <a:avLst>
              <a:gd fmla="val 50000" name="adj"/>
            </a:avLst>
          </a:prstGeom>
          <a:solidFill>
            <a:srgbClr val="BFD7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2dd154b5896_0_307"/>
          <p:cNvSpPr txBox="1"/>
          <p:nvPr>
            <p:ph type="title"/>
          </p:nvPr>
        </p:nvSpPr>
        <p:spPr>
          <a:xfrm>
            <a:off x="485225" y="348184"/>
            <a:ext cx="37923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Principios de diseño Fiori</a:t>
            </a:r>
            <a:endParaRPr/>
          </a:p>
        </p:txBody>
      </p:sp>
      <p:sp>
        <p:nvSpPr>
          <p:cNvPr id="466" name="Google Shape;466;g2dd154b5896_0_307"/>
          <p:cNvSpPr/>
          <p:nvPr/>
        </p:nvSpPr>
        <p:spPr>
          <a:xfrm rot="6547604">
            <a:off x="79631" y="1817576"/>
            <a:ext cx="2255090" cy="6597527"/>
          </a:xfrm>
          <a:prstGeom prst="triangle">
            <a:avLst>
              <a:gd fmla="val 50000" name="adj"/>
            </a:avLst>
          </a:prstGeom>
          <a:solidFill>
            <a:srgbClr val="BFD7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67" name="Google Shape;467;g2dd154b5896_0_307"/>
          <p:cNvPicPr preferRelativeResize="0"/>
          <p:nvPr/>
        </p:nvPicPr>
        <p:blipFill rotWithShape="1">
          <a:blip r:embed="rId3">
            <a:alphaModFix amt="23000"/>
          </a:blip>
          <a:srcRect b="19941" l="9575" r="0" t="0"/>
          <a:stretch/>
        </p:blipFill>
        <p:spPr>
          <a:xfrm flipH="1">
            <a:off x="1533519" y="196625"/>
            <a:ext cx="7744948" cy="484105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grpSp>
        <p:nvGrpSpPr>
          <p:cNvPr id="468" name="Google Shape;468;g2dd154b5896_0_307"/>
          <p:cNvGrpSpPr/>
          <p:nvPr/>
        </p:nvGrpSpPr>
        <p:grpSpPr>
          <a:xfrm>
            <a:off x="2849800" y="1008750"/>
            <a:ext cx="1487400" cy="1436700"/>
            <a:chOff x="3026950" y="625375"/>
            <a:chExt cx="1487400" cy="1436700"/>
          </a:xfrm>
        </p:grpSpPr>
        <p:sp>
          <p:nvSpPr>
            <p:cNvPr id="469" name="Google Shape;469;g2dd154b5896_0_307"/>
            <p:cNvSpPr/>
            <p:nvPr/>
          </p:nvSpPr>
          <p:spPr>
            <a:xfrm>
              <a:off x="3026950" y="625375"/>
              <a:ext cx="1487400" cy="1436700"/>
            </a:xfrm>
            <a:prstGeom prst="ellipse">
              <a:avLst/>
            </a:prstGeom>
            <a:solidFill>
              <a:schemeClr val="lt1"/>
            </a:solidFill>
            <a:ln cap="flat" cmpd="sng" w="19050">
              <a:solidFill>
                <a:srgbClr val="BFD7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" name="Google Shape;470;g2dd154b5896_0_307"/>
            <p:cNvSpPr txBox="1"/>
            <p:nvPr/>
          </p:nvSpPr>
          <p:spPr>
            <a:xfrm>
              <a:off x="3026950" y="961100"/>
              <a:ext cx="1487400" cy="42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1" i="0" lang="en-US" sz="1000" u="none" cap="none" strike="noStrik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Rol Based</a:t>
              </a:r>
              <a:endParaRPr b="1" i="0" sz="10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471" name="Google Shape;471;g2dd154b5896_0_307"/>
          <p:cNvGrpSpPr/>
          <p:nvPr/>
        </p:nvGrpSpPr>
        <p:grpSpPr>
          <a:xfrm>
            <a:off x="4519813" y="1956825"/>
            <a:ext cx="1487400" cy="1436700"/>
            <a:chOff x="3026950" y="625375"/>
            <a:chExt cx="1487400" cy="1436700"/>
          </a:xfrm>
        </p:grpSpPr>
        <p:sp>
          <p:nvSpPr>
            <p:cNvPr id="472" name="Google Shape;472;g2dd154b5896_0_307"/>
            <p:cNvSpPr/>
            <p:nvPr/>
          </p:nvSpPr>
          <p:spPr>
            <a:xfrm>
              <a:off x="3026950" y="625375"/>
              <a:ext cx="1487400" cy="1436700"/>
            </a:xfrm>
            <a:prstGeom prst="ellipse">
              <a:avLst/>
            </a:prstGeom>
            <a:solidFill>
              <a:schemeClr val="lt1"/>
            </a:solidFill>
            <a:ln cap="flat" cmpd="sng" w="19050">
              <a:solidFill>
                <a:srgbClr val="BFD7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" name="Google Shape;473;g2dd154b5896_0_307"/>
            <p:cNvSpPr txBox="1"/>
            <p:nvPr/>
          </p:nvSpPr>
          <p:spPr>
            <a:xfrm>
              <a:off x="3026950" y="852938"/>
              <a:ext cx="1487400" cy="42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1" i="0" lang="en-US" sz="1000" u="none" cap="none" strike="noStrik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Adaptive</a:t>
              </a:r>
              <a:endParaRPr b="1" i="0" sz="10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474" name="Google Shape;474;g2dd154b5896_0_307"/>
          <p:cNvGrpSpPr/>
          <p:nvPr/>
        </p:nvGrpSpPr>
        <p:grpSpPr>
          <a:xfrm>
            <a:off x="5929900" y="686925"/>
            <a:ext cx="1487400" cy="1436700"/>
            <a:chOff x="3026950" y="625375"/>
            <a:chExt cx="1487400" cy="1436700"/>
          </a:xfrm>
        </p:grpSpPr>
        <p:sp>
          <p:nvSpPr>
            <p:cNvPr id="475" name="Google Shape;475;g2dd154b5896_0_307"/>
            <p:cNvSpPr/>
            <p:nvPr/>
          </p:nvSpPr>
          <p:spPr>
            <a:xfrm>
              <a:off x="3026950" y="625375"/>
              <a:ext cx="1487400" cy="1436700"/>
            </a:xfrm>
            <a:prstGeom prst="ellipse">
              <a:avLst/>
            </a:prstGeom>
            <a:solidFill>
              <a:schemeClr val="lt1"/>
            </a:solidFill>
            <a:ln cap="flat" cmpd="sng" w="19050">
              <a:solidFill>
                <a:srgbClr val="BFD7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" name="Google Shape;476;g2dd154b5896_0_307"/>
            <p:cNvSpPr txBox="1"/>
            <p:nvPr/>
          </p:nvSpPr>
          <p:spPr>
            <a:xfrm>
              <a:off x="3026950" y="801125"/>
              <a:ext cx="1487400" cy="42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1" i="0" lang="en-US" sz="1000" u="none" cap="none" strike="noStrik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Simple</a:t>
              </a:r>
              <a:endParaRPr b="1" i="0" sz="10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477" name="Google Shape;477;g2dd154b5896_0_307"/>
          <p:cNvGrpSpPr/>
          <p:nvPr/>
        </p:nvGrpSpPr>
        <p:grpSpPr>
          <a:xfrm>
            <a:off x="2790125" y="2828825"/>
            <a:ext cx="1487400" cy="1436700"/>
            <a:chOff x="3026950" y="625375"/>
            <a:chExt cx="1487400" cy="1436700"/>
          </a:xfrm>
        </p:grpSpPr>
        <p:sp>
          <p:nvSpPr>
            <p:cNvPr id="478" name="Google Shape;478;g2dd154b5896_0_307"/>
            <p:cNvSpPr/>
            <p:nvPr/>
          </p:nvSpPr>
          <p:spPr>
            <a:xfrm>
              <a:off x="3026950" y="625375"/>
              <a:ext cx="1487400" cy="1436700"/>
            </a:xfrm>
            <a:prstGeom prst="ellipse">
              <a:avLst/>
            </a:prstGeom>
            <a:solidFill>
              <a:schemeClr val="lt1"/>
            </a:solidFill>
            <a:ln cap="flat" cmpd="sng" w="19050">
              <a:solidFill>
                <a:srgbClr val="BFD7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" name="Google Shape;479;g2dd154b5896_0_307"/>
            <p:cNvSpPr txBox="1"/>
            <p:nvPr/>
          </p:nvSpPr>
          <p:spPr>
            <a:xfrm>
              <a:off x="3026950" y="864650"/>
              <a:ext cx="1487400" cy="42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1" i="0" lang="en-US" sz="1000" u="none" cap="none" strike="noStrik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Coherent</a:t>
              </a:r>
              <a:endParaRPr b="1" i="0" sz="10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480" name="Google Shape;480;g2dd154b5896_0_307"/>
          <p:cNvGrpSpPr/>
          <p:nvPr/>
        </p:nvGrpSpPr>
        <p:grpSpPr>
          <a:xfrm>
            <a:off x="6419975" y="2680200"/>
            <a:ext cx="1487400" cy="1436700"/>
            <a:chOff x="3026950" y="625375"/>
            <a:chExt cx="1487400" cy="1436700"/>
          </a:xfrm>
        </p:grpSpPr>
        <p:sp>
          <p:nvSpPr>
            <p:cNvPr id="481" name="Google Shape;481;g2dd154b5896_0_307"/>
            <p:cNvSpPr/>
            <p:nvPr/>
          </p:nvSpPr>
          <p:spPr>
            <a:xfrm>
              <a:off x="3026950" y="625375"/>
              <a:ext cx="1487400" cy="1436700"/>
            </a:xfrm>
            <a:prstGeom prst="ellipse">
              <a:avLst/>
            </a:prstGeom>
            <a:solidFill>
              <a:schemeClr val="lt1"/>
            </a:solidFill>
            <a:ln cap="flat" cmpd="sng" w="19050">
              <a:solidFill>
                <a:srgbClr val="BFD7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" name="Google Shape;482;g2dd154b5896_0_307"/>
            <p:cNvSpPr txBox="1"/>
            <p:nvPr/>
          </p:nvSpPr>
          <p:spPr>
            <a:xfrm>
              <a:off x="3026950" y="843475"/>
              <a:ext cx="1487400" cy="42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1" i="0" lang="en-US" sz="1000" u="none" cap="none" strike="noStrik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Delightful</a:t>
              </a:r>
              <a:endParaRPr b="1" i="0" sz="10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pic>
        <p:nvPicPr>
          <p:cNvPr id="483" name="Google Shape;483;g2dd154b5896_0_30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31853" y="1699393"/>
            <a:ext cx="523275" cy="485007"/>
          </a:xfrm>
          <a:prstGeom prst="rect">
            <a:avLst/>
          </a:prstGeom>
          <a:noFill/>
          <a:ln>
            <a:noFill/>
          </a:ln>
        </p:spPr>
      </p:pic>
      <p:pic>
        <p:nvPicPr>
          <p:cNvPr id="484" name="Google Shape;484;g2dd154b5896_0_30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294375" y="3393525"/>
            <a:ext cx="478876" cy="48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5" name="Google Shape;485;g2dd154b5896_0_30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971696" y="2445450"/>
            <a:ext cx="754116" cy="54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6" name="Google Shape;486;g2dd154b5896_0_30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255750" y="1158315"/>
            <a:ext cx="948325" cy="70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7" name="Google Shape;487;g2dd154b5896_0_30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851694" y="3195252"/>
            <a:ext cx="623959" cy="703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2dd154b5896_0_17"/>
          <p:cNvSpPr/>
          <p:nvPr/>
        </p:nvSpPr>
        <p:spPr>
          <a:xfrm>
            <a:off x="5357375" y="1679675"/>
            <a:ext cx="3270900" cy="26103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93" name="Google Shape;493;g2dd154b5896_0_17"/>
          <p:cNvSpPr/>
          <p:nvPr/>
        </p:nvSpPr>
        <p:spPr>
          <a:xfrm>
            <a:off x="1055325" y="1679675"/>
            <a:ext cx="3270900" cy="26103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494" name="Google Shape;494;g2dd154b5896_0_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63450" y="765850"/>
            <a:ext cx="460875" cy="409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5" name="Google Shape;495;g2dd154b5896_0_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35087" y="801458"/>
            <a:ext cx="421488" cy="3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6" name="Google Shape;496;g2dd154b5896_0_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980925" y="772989"/>
            <a:ext cx="460875" cy="367161"/>
          </a:xfrm>
          <a:prstGeom prst="rect">
            <a:avLst/>
          </a:prstGeom>
          <a:noFill/>
          <a:ln>
            <a:noFill/>
          </a:ln>
        </p:spPr>
      </p:pic>
      <p:pic>
        <p:nvPicPr>
          <p:cNvPr id="497" name="Google Shape;497;g2dd154b5896_0_1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566144" y="787225"/>
            <a:ext cx="244531" cy="3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8" name="Google Shape;498;g2dd154b5896_0_1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215025" y="1771436"/>
            <a:ext cx="1966200" cy="3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9" name="Google Shape;499;g2dd154b5896_0_1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633687" y="3076862"/>
            <a:ext cx="718275" cy="71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g2dd154b5896_0_1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560920" y="1859502"/>
            <a:ext cx="863805" cy="856125"/>
          </a:xfrm>
          <a:prstGeom prst="rect">
            <a:avLst/>
          </a:prstGeom>
          <a:noFill/>
          <a:ln>
            <a:noFill/>
          </a:ln>
        </p:spPr>
      </p:pic>
      <p:sp>
        <p:nvSpPr>
          <p:cNvPr id="501" name="Google Shape;501;g2dd154b5896_0_17"/>
          <p:cNvSpPr txBox="1"/>
          <p:nvPr/>
        </p:nvSpPr>
        <p:spPr>
          <a:xfrm>
            <a:off x="3105025" y="1797350"/>
            <a:ext cx="1037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LAUNCHPAD</a:t>
            </a:r>
            <a:endParaRPr b="0" i="0" sz="10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02" name="Google Shape;502;g2dd154b5896_0_17"/>
          <p:cNvSpPr txBox="1"/>
          <p:nvPr/>
        </p:nvSpPr>
        <p:spPr>
          <a:xfrm>
            <a:off x="3169563" y="2282375"/>
            <a:ext cx="1037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FIORI</a:t>
            </a:r>
            <a:endParaRPr b="0" i="0" sz="10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03" name="Google Shape;503;g2dd154b5896_0_17"/>
          <p:cNvSpPr txBox="1"/>
          <p:nvPr/>
        </p:nvSpPr>
        <p:spPr>
          <a:xfrm>
            <a:off x="3195900" y="2868075"/>
            <a:ext cx="1037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UI5</a:t>
            </a:r>
            <a:endParaRPr b="0" i="0" sz="10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04" name="Google Shape;504;g2dd154b5896_0_17"/>
          <p:cNvSpPr txBox="1"/>
          <p:nvPr/>
        </p:nvSpPr>
        <p:spPr>
          <a:xfrm>
            <a:off x="1182550" y="3248100"/>
            <a:ext cx="2114400" cy="338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CSS3 HTML5 JS JQuery XML</a:t>
            </a:r>
            <a:endParaRPr b="0" i="0" sz="10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05" name="Google Shape;505;g2dd154b5896_0_17"/>
          <p:cNvSpPr txBox="1"/>
          <p:nvPr/>
        </p:nvSpPr>
        <p:spPr>
          <a:xfrm>
            <a:off x="3330484" y="3355950"/>
            <a:ext cx="10377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Framework MVC </a:t>
            </a:r>
            <a:endParaRPr b="0" i="0" sz="10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Library </a:t>
            </a:r>
            <a:endParaRPr b="0" i="0" sz="10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Tools for DEV</a:t>
            </a:r>
            <a:endParaRPr b="0" i="0" sz="10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06" name="Google Shape;506;g2dd154b5896_0_17"/>
          <p:cNvSpPr txBox="1"/>
          <p:nvPr/>
        </p:nvSpPr>
        <p:spPr>
          <a:xfrm>
            <a:off x="6662075" y="2715625"/>
            <a:ext cx="1966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CLOUD</a:t>
            </a:r>
            <a:endParaRPr b="0" i="0" sz="10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07" name="Google Shape;507;g2dd154b5896_0_17"/>
          <p:cNvSpPr txBox="1"/>
          <p:nvPr/>
        </p:nvSpPr>
        <p:spPr>
          <a:xfrm>
            <a:off x="6399138" y="3901300"/>
            <a:ext cx="1966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ON PREMISE</a:t>
            </a:r>
            <a:endParaRPr b="0" i="0" sz="10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08" name="Google Shape;508;g2dd154b5896_0_17"/>
          <p:cNvSpPr txBox="1"/>
          <p:nvPr/>
        </p:nvSpPr>
        <p:spPr>
          <a:xfrm>
            <a:off x="1260375" y="3670450"/>
            <a:ext cx="753000" cy="338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sng" cap="none" strike="noStrike">
                <a:solidFill>
                  <a:schemeClr val="hlink"/>
                </a:solidFill>
                <a:latin typeface="Trebuchet MS"/>
                <a:ea typeface="Trebuchet MS"/>
                <a:cs typeface="Trebuchet MS"/>
                <a:sym typeface="Trebuchet MS"/>
                <a:hlinkClick r:id="rId10"/>
              </a:rPr>
              <a:t>SAPUI5</a:t>
            </a:r>
            <a:endParaRPr b="0" i="0" sz="10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09" name="Google Shape;509;g2dd154b5896_0_17"/>
          <p:cNvSpPr txBox="1"/>
          <p:nvPr/>
        </p:nvSpPr>
        <p:spPr>
          <a:xfrm>
            <a:off x="2352025" y="3670450"/>
            <a:ext cx="753000" cy="338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sng" cap="none" strike="noStrike">
                <a:solidFill>
                  <a:schemeClr val="hlink"/>
                </a:solidFill>
                <a:latin typeface="Trebuchet MS"/>
                <a:ea typeface="Trebuchet MS"/>
                <a:cs typeface="Trebuchet MS"/>
                <a:sym typeface="Trebuchet MS"/>
                <a:hlinkClick r:id="rId11"/>
              </a:rPr>
              <a:t>OPENUI5</a:t>
            </a:r>
            <a:endParaRPr b="0" i="0" sz="10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510" name="Google Shape;510;g2dd154b5896_0_17"/>
          <p:cNvCxnSpPr/>
          <p:nvPr/>
        </p:nvCxnSpPr>
        <p:spPr>
          <a:xfrm>
            <a:off x="1676700" y="952000"/>
            <a:ext cx="569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11" name="Google Shape;511;g2dd154b5896_0_17"/>
          <p:cNvCxnSpPr/>
          <p:nvPr/>
        </p:nvCxnSpPr>
        <p:spPr>
          <a:xfrm flipH="1" rot="10800000">
            <a:off x="3169675" y="1348925"/>
            <a:ext cx="8700" cy="302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512" name="Google Shape;512;g2dd154b5896_0_1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212175" y="2282386"/>
            <a:ext cx="1966200" cy="3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3" name="Google Shape;513;g2dd154b5896_0_1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212175" y="2868086"/>
            <a:ext cx="1966200" cy="33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14" name="Google Shape;514;g2dd154b5896_0_17"/>
          <p:cNvCxnSpPr/>
          <p:nvPr/>
        </p:nvCxnSpPr>
        <p:spPr>
          <a:xfrm>
            <a:off x="4326100" y="3402925"/>
            <a:ext cx="966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15" name="Google Shape;515;g2dd154b5896_0_17"/>
          <p:cNvSpPr txBox="1"/>
          <p:nvPr/>
        </p:nvSpPr>
        <p:spPr>
          <a:xfrm>
            <a:off x="4593650" y="3497775"/>
            <a:ext cx="8700" cy="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16" name="Google Shape;516;g2dd154b5896_0_17"/>
          <p:cNvSpPr txBox="1"/>
          <p:nvPr/>
        </p:nvSpPr>
        <p:spPr>
          <a:xfrm>
            <a:off x="4577925" y="3439588"/>
            <a:ext cx="5697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OData</a:t>
            </a:r>
            <a:endParaRPr b="0" i="0" sz="10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API</a:t>
            </a:r>
            <a:endParaRPr b="0" i="0" sz="10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XML</a:t>
            </a:r>
            <a:endParaRPr b="0" i="0" sz="10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JSON</a:t>
            </a:r>
            <a:endParaRPr b="0" i="0" sz="10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17" name="Google Shape;517;g2dd154b5896_0_17"/>
          <p:cNvSpPr txBox="1"/>
          <p:nvPr/>
        </p:nvSpPr>
        <p:spPr>
          <a:xfrm>
            <a:off x="4184950" y="4620975"/>
            <a:ext cx="1248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sng" cap="none" strike="noStrike">
                <a:solidFill>
                  <a:schemeClr val="hlink"/>
                </a:solidFill>
                <a:latin typeface="Trebuchet MS"/>
                <a:ea typeface="Trebuchet MS"/>
                <a:cs typeface="Trebuchet MS"/>
                <a:sym typeface="Trebuchet MS"/>
                <a:hlinkClick r:id="rId12"/>
              </a:rPr>
              <a:t>Design Guidelines</a:t>
            </a:r>
            <a:endParaRPr b="0" i="0" sz="10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18" name="Google Shape;518;g2dd154b5896_0_17"/>
          <p:cNvSpPr/>
          <p:nvPr/>
        </p:nvSpPr>
        <p:spPr>
          <a:xfrm rot="6547604">
            <a:off x="375956" y="2610576"/>
            <a:ext cx="2255090" cy="6597527"/>
          </a:xfrm>
          <a:prstGeom prst="triangle">
            <a:avLst>
              <a:gd fmla="val 50000" name="adj"/>
            </a:avLst>
          </a:prstGeom>
          <a:solidFill>
            <a:srgbClr val="BFD7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9" name="Google Shape;519;g2dd154b5896_0_17"/>
          <p:cNvSpPr/>
          <p:nvPr/>
        </p:nvSpPr>
        <p:spPr>
          <a:xfrm rot="6547604">
            <a:off x="8688106" y="-2846774"/>
            <a:ext cx="2255090" cy="6597527"/>
          </a:xfrm>
          <a:prstGeom prst="triangle">
            <a:avLst>
              <a:gd fmla="val 50000" name="adj"/>
            </a:avLst>
          </a:prstGeom>
          <a:solidFill>
            <a:srgbClr val="BFD7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0" name="Google Shape;520;g2dd154b5896_0_17"/>
          <p:cNvSpPr txBox="1"/>
          <p:nvPr>
            <p:ph type="title"/>
          </p:nvPr>
        </p:nvSpPr>
        <p:spPr>
          <a:xfrm>
            <a:off x="485225" y="348184"/>
            <a:ext cx="3792300" cy="2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68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450"/>
              <a:t>Introducción a la arquitectura</a:t>
            </a:r>
            <a:endParaRPr sz="1450"/>
          </a:p>
        </p:txBody>
      </p:sp>
      <p:sp>
        <p:nvSpPr>
          <p:cNvPr id="521" name="Google Shape;521;g2dd154b5896_0_17"/>
          <p:cNvSpPr/>
          <p:nvPr/>
        </p:nvSpPr>
        <p:spPr>
          <a:xfrm>
            <a:off x="342620" y="372656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2" name="Google Shape;522;g2dd154b5896_0_17"/>
          <p:cNvSpPr/>
          <p:nvPr/>
        </p:nvSpPr>
        <p:spPr>
          <a:xfrm>
            <a:off x="263228" y="370342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3" name="Google Shape;523;g2dd154b5896_0_17"/>
          <p:cNvSpPr/>
          <p:nvPr/>
        </p:nvSpPr>
        <p:spPr>
          <a:xfrm>
            <a:off x="183835" y="370342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4" name="Google Shape;524;g2dd154b5896_0_17"/>
          <p:cNvSpPr/>
          <p:nvPr/>
        </p:nvSpPr>
        <p:spPr>
          <a:xfrm>
            <a:off x="104442" y="370342"/>
            <a:ext cx="23494" cy="23495"/>
          </a:xfrm>
          <a:custGeom>
            <a:rect b="b" l="l" r="r" t="t"/>
            <a:pathLst>
              <a:path extrusionOk="0" h="23495" w="23494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5" name="Google Shape;525;g2dd154b5896_0_17"/>
          <p:cNvSpPr/>
          <p:nvPr/>
        </p:nvSpPr>
        <p:spPr>
          <a:xfrm>
            <a:off x="25049" y="370342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6" name="Google Shape;526;g2dd154b5896_0_17"/>
          <p:cNvSpPr/>
          <p:nvPr/>
        </p:nvSpPr>
        <p:spPr>
          <a:xfrm>
            <a:off x="342620" y="452049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7" name="Google Shape;527;g2dd154b5896_0_17"/>
          <p:cNvSpPr/>
          <p:nvPr/>
        </p:nvSpPr>
        <p:spPr>
          <a:xfrm>
            <a:off x="263228" y="449735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8" name="Google Shape;528;g2dd154b5896_0_17"/>
          <p:cNvSpPr/>
          <p:nvPr/>
        </p:nvSpPr>
        <p:spPr>
          <a:xfrm>
            <a:off x="183835" y="449735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9" name="Google Shape;529;g2dd154b5896_0_17"/>
          <p:cNvSpPr/>
          <p:nvPr/>
        </p:nvSpPr>
        <p:spPr>
          <a:xfrm>
            <a:off x="104442" y="449735"/>
            <a:ext cx="23494" cy="23495"/>
          </a:xfrm>
          <a:custGeom>
            <a:rect b="b" l="l" r="r" t="t"/>
            <a:pathLst>
              <a:path extrusionOk="0" h="23495" w="23494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0" name="Google Shape;530;g2dd154b5896_0_17"/>
          <p:cNvSpPr/>
          <p:nvPr/>
        </p:nvSpPr>
        <p:spPr>
          <a:xfrm>
            <a:off x="25049" y="449735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1" name="Google Shape;531;g2dd154b5896_0_17"/>
          <p:cNvSpPr/>
          <p:nvPr/>
        </p:nvSpPr>
        <p:spPr>
          <a:xfrm>
            <a:off x="342620" y="531442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2" name="Google Shape;532;g2dd154b5896_0_17"/>
          <p:cNvSpPr/>
          <p:nvPr/>
        </p:nvSpPr>
        <p:spPr>
          <a:xfrm>
            <a:off x="263228" y="529128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3" name="Google Shape;533;g2dd154b5896_0_17"/>
          <p:cNvSpPr/>
          <p:nvPr/>
        </p:nvSpPr>
        <p:spPr>
          <a:xfrm>
            <a:off x="183835" y="529128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4" name="Google Shape;534;g2dd154b5896_0_17"/>
          <p:cNvSpPr/>
          <p:nvPr/>
        </p:nvSpPr>
        <p:spPr>
          <a:xfrm>
            <a:off x="104442" y="529128"/>
            <a:ext cx="23494" cy="23495"/>
          </a:xfrm>
          <a:custGeom>
            <a:rect b="b" l="l" r="r" t="t"/>
            <a:pathLst>
              <a:path extrusionOk="0" h="23495" w="23494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5" name="Google Shape;535;g2dd154b5896_0_17"/>
          <p:cNvSpPr/>
          <p:nvPr/>
        </p:nvSpPr>
        <p:spPr>
          <a:xfrm>
            <a:off x="25049" y="529128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6" name="Google Shape;536;g2dd154b5896_0_17"/>
          <p:cNvSpPr/>
          <p:nvPr/>
        </p:nvSpPr>
        <p:spPr>
          <a:xfrm>
            <a:off x="342620" y="610835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7" name="Google Shape;537;g2dd154b5896_0_17"/>
          <p:cNvSpPr/>
          <p:nvPr/>
        </p:nvSpPr>
        <p:spPr>
          <a:xfrm>
            <a:off x="263228" y="608521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8" name="Google Shape;538;g2dd154b5896_0_17"/>
          <p:cNvSpPr/>
          <p:nvPr/>
        </p:nvSpPr>
        <p:spPr>
          <a:xfrm>
            <a:off x="183835" y="608521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9" name="Google Shape;539;g2dd154b5896_0_17"/>
          <p:cNvSpPr/>
          <p:nvPr/>
        </p:nvSpPr>
        <p:spPr>
          <a:xfrm>
            <a:off x="104442" y="608521"/>
            <a:ext cx="23494" cy="23495"/>
          </a:xfrm>
          <a:custGeom>
            <a:rect b="b" l="l" r="r" t="t"/>
            <a:pathLst>
              <a:path extrusionOk="0" h="23495" w="23494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0" name="Google Shape;540;g2dd154b5896_0_17"/>
          <p:cNvSpPr/>
          <p:nvPr/>
        </p:nvSpPr>
        <p:spPr>
          <a:xfrm>
            <a:off x="25049" y="608521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1" name="Google Shape;541;g2dd154b5896_0_17"/>
          <p:cNvSpPr/>
          <p:nvPr/>
        </p:nvSpPr>
        <p:spPr>
          <a:xfrm>
            <a:off x="342620" y="690227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2" name="Google Shape;542;g2dd154b5896_0_17"/>
          <p:cNvSpPr/>
          <p:nvPr/>
        </p:nvSpPr>
        <p:spPr>
          <a:xfrm>
            <a:off x="263228" y="687913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3" name="Google Shape;543;g2dd154b5896_0_17"/>
          <p:cNvSpPr/>
          <p:nvPr/>
        </p:nvSpPr>
        <p:spPr>
          <a:xfrm>
            <a:off x="183835" y="687913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4" name="Google Shape;544;g2dd154b5896_0_17"/>
          <p:cNvSpPr/>
          <p:nvPr/>
        </p:nvSpPr>
        <p:spPr>
          <a:xfrm>
            <a:off x="104442" y="687913"/>
            <a:ext cx="23494" cy="23495"/>
          </a:xfrm>
          <a:custGeom>
            <a:rect b="b" l="l" r="r" t="t"/>
            <a:pathLst>
              <a:path extrusionOk="0" h="23495" w="23494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5" name="Google Shape;545;g2dd154b5896_0_17"/>
          <p:cNvSpPr/>
          <p:nvPr/>
        </p:nvSpPr>
        <p:spPr>
          <a:xfrm>
            <a:off x="25049" y="687913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2dd154b5896_0_135"/>
          <p:cNvSpPr txBox="1"/>
          <p:nvPr>
            <p:ph type="title"/>
          </p:nvPr>
        </p:nvSpPr>
        <p:spPr>
          <a:xfrm>
            <a:off x="485225" y="348184"/>
            <a:ext cx="37923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Tipos de aplicaciones Fiori</a:t>
            </a:r>
            <a:endParaRPr/>
          </a:p>
        </p:txBody>
      </p:sp>
      <p:sp>
        <p:nvSpPr>
          <p:cNvPr id="551" name="Google Shape;551;g2dd154b5896_0_135"/>
          <p:cNvSpPr/>
          <p:nvPr/>
        </p:nvSpPr>
        <p:spPr>
          <a:xfrm>
            <a:off x="967263" y="1606075"/>
            <a:ext cx="1665900" cy="1639800"/>
          </a:xfrm>
          <a:prstGeom prst="ellipse">
            <a:avLst/>
          </a:prstGeom>
          <a:solidFill>
            <a:srgbClr val="CCD32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Aplicaciones Transaccionales</a:t>
            </a:r>
            <a:endParaRPr b="0" i="0" sz="11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52" name="Google Shape;552;g2dd154b5896_0_135"/>
          <p:cNvSpPr/>
          <p:nvPr/>
        </p:nvSpPr>
        <p:spPr>
          <a:xfrm>
            <a:off x="3739050" y="1606075"/>
            <a:ext cx="1665900" cy="1639800"/>
          </a:xfrm>
          <a:prstGeom prst="ellipse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Aplicaciones Búsqueda/ exploración</a:t>
            </a:r>
            <a:endParaRPr b="0" i="0" sz="11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53" name="Google Shape;553;g2dd154b5896_0_135"/>
          <p:cNvSpPr/>
          <p:nvPr/>
        </p:nvSpPr>
        <p:spPr>
          <a:xfrm>
            <a:off x="6309763" y="1546125"/>
            <a:ext cx="1665900" cy="1639800"/>
          </a:xfrm>
          <a:prstGeom prst="ellipse">
            <a:avLst/>
          </a:prstGeom>
          <a:solidFill>
            <a:srgbClr val="A8C53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Aplicaciones Analíticas</a:t>
            </a:r>
            <a:endParaRPr b="0" i="0" sz="11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54" name="Google Shape;554;g2dd154b5896_0_135"/>
          <p:cNvSpPr/>
          <p:nvPr/>
        </p:nvSpPr>
        <p:spPr>
          <a:xfrm rot="6547604">
            <a:off x="791256" y="1965001"/>
            <a:ext cx="2255090" cy="6597527"/>
          </a:xfrm>
          <a:prstGeom prst="triangle">
            <a:avLst>
              <a:gd fmla="val 50000" name="adj"/>
            </a:avLst>
          </a:prstGeom>
          <a:solidFill>
            <a:srgbClr val="BFD7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9" name="Google Shape;559;g2dd154b5896_0_1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82774" y="1915475"/>
            <a:ext cx="5022001" cy="2736899"/>
          </a:xfrm>
          <a:prstGeom prst="rect">
            <a:avLst/>
          </a:prstGeom>
          <a:noFill/>
          <a:ln>
            <a:noFill/>
          </a:ln>
        </p:spPr>
      </p:pic>
      <p:sp>
        <p:nvSpPr>
          <p:cNvPr id="560" name="Google Shape;560;g2dd154b5896_0_143"/>
          <p:cNvSpPr txBox="1"/>
          <p:nvPr>
            <p:ph type="title"/>
          </p:nvPr>
        </p:nvSpPr>
        <p:spPr>
          <a:xfrm>
            <a:off x="464050" y="446009"/>
            <a:ext cx="37923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Tipos de aplicaciones Fiori</a:t>
            </a:r>
            <a:endParaRPr/>
          </a:p>
        </p:txBody>
      </p:sp>
      <p:sp>
        <p:nvSpPr>
          <p:cNvPr id="561" name="Google Shape;561;g2dd154b5896_0_143"/>
          <p:cNvSpPr/>
          <p:nvPr/>
        </p:nvSpPr>
        <p:spPr>
          <a:xfrm>
            <a:off x="1042425" y="981650"/>
            <a:ext cx="1724700" cy="1713900"/>
          </a:xfrm>
          <a:prstGeom prst="ellipse">
            <a:avLst/>
          </a:prstGeom>
          <a:solidFill>
            <a:srgbClr val="CCD32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1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Aplicaciones Transaccionales</a:t>
            </a:r>
            <a:endParaRPr b="1" i="0" sz="11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2" name="Google Shape;172;p3"/>
          <p:cNvGrpSpPr/>
          <p:nvPr/>
        </p:nvGrpSpPr>
        <p:grpSpPr>
          <a:xfrm>
            <a:off x="3085250" y="5100"/>
            <a:ext cx="6058746" cy="5138399"/>
            <a:chOff x="3085250" y="5100"/>
            <a:chExt cx="6058746" cy="5138399"/>
          </a:xfrm>
        </p:grpSpPr>
        <p:pic>
          <p:nvPicPr>
            <p:cNvPr id="173" name="Google Shape;173;p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550575" y="7678"/>
              <a:ext cx="5593421" cy="51358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4" name="Google Shape;174;p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085250" y="5100"/>
              <a:ext cx="4208149" cy="51383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75" name="Google Shape;175;p3"/>
          <p:cNvSpPr txBox="1"/>
          <p:nvPr>
            <p:ph type="title"/>
          </p:nvPr>
        </p:nvSpPr>
        <p:spPr>
          <a:xfrm>
            <a:off x="1343850" y="1730450"/>
            <a:ext cx="3405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875">
            <a:spAutoFit/>
          </a:bodyPr>
          <a:lstStyle/>
          <a:p>
            <a:pPr indent="0" lvl="0" marL="12700" marR="5080" rtl="0" algn="l">
              <a:lnSpc>
                <a:spcPct val="1006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600"/>
              <a:t>¿Qué es BTP?</a:t>
            </a:r>
            <a:endParaRPr sz="3600"/>
          </a:p>
        </p:txBody>
      </p:sp>
      <p:sp>
        <p:nvSpPr>
          <p:cNvPr id="176" name="Google Shape;176;p3"/>
          <p:cNvSpPr/>
          <p:nvPr/>
        </p:nvSpPr>
        <p:spPr>
          <a:xfrm>
            <a:off x="1122225" y="1802650"/>
            <a:ext cx="0" cy="1023619"/>
          </a:xfrm>
          <a:custGeom>
            <a:rect b="b" l="l" r="r" t="t"/>
            <a:pathLst>
              <a:path extrusionOk="0" h="1023619" w="120000">
                <a:moveTo>
                  <a:pt x="0" y="0"/>
                </a:moveTo>
                <a:lnTo>
                  <a:pt x="0" y="1023299"/>
                </a:lnTo>
              </a:path>
            </a:pathLst>
          </a:custGeom>
          <a:noFill/>
          <a:ln cap="flat" cmpd="sng" w="76175">
            <a:solidFill>
              <a:srgbClr val="FFE6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7" name="Google Shape;177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76549" y="1820111"/>
            <a:ext cx="66599" cy="66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47949" y="1813449"/>
            <a:ext cx="66599" cy="66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9349" y="1813449"/>
            <a:ext cx="66599" cy="66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90749" y="1813449"/>
            <a:ext cx="66599" cy="66599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3"/>
          <p:cNvSpPr/>
          <p:nvPr/>
        </p:nvSpPr>
        <p:spPr>
          <a:xfrm>
            <a:off x="0" y="1813899"/>
            <a:ext cx="29209" cy="65405"/>
          </a:xfrm>
          <a:custGeom>
            <a:rect b="b" l="l" r="r" t="t"/>
            <a:pathLst>
              <a:path extrusionOk="0" h="65405" w="29209">
                <a:moveTo>
                  <a:pt x="0" y="65231"/>
                </a:moveTo>
                <a:lnTo>
                  <a:pt x="0" y="0"/>
                </a:lnTo>
                <a:lnTo>
                  <a:pt x="1976" y="195"/>
                </a:lnTo>
                <a:lnTo>
                  <a:pt x="28749" y="32849"/>
                </a:lnTo>
                <a:lnTo>
                  <a:pt x="26133" y="45811"/>
                </a:lnTo>
                <a:lnTo>
                  <a:pt x="18996" y="56396"/>
                </a:lnTo>
                <a:lnTo>
                  <a:pt x="8411" y="63532"/>
                </a:lnTo>
                <a:lnTo>
                  <a:pt x="0" y="65231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2" name="Google Shape;182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76549" y="2048711"/>
            <a:ext cx="66599" cy="66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47949" y="2042049"/>
            <a:ext cx="66599" cy="66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9349" y="2042049"/>
            <a:ext cx="66599" cy="66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90749" y="2042049"/>
            <a:ext cx="66599" cy="66599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3"/>
          <p:cNvSpPr/>
          <p:nvPr/>
        </p:nvSpPr>
        <p:spPr>
          <a:xfrm>
            <a:off x="0" y="2042499"/>
            <a:ext cx="29209" cy="65405"/>
          </a:xfrm>
          <a:custGeom>
            <a:rect b="b" l="l" r="r" t="t"/>
            <a:pathLst>
              <a:path extrusionOk="0" h="65405" w="29209">
                <a:moveTo>
                  <a:pt x="0" y="65231"/>
                </a:moveTo>
                <a:lnTo>
                  <a:pt x="0" y="0"/>
                </a:lnTo>
                <a:lnTo>
                  <a:pt x="1976" y="195"/>
                </a:lnTo>
                <a:lnTo>
                  <a:pt x="28749" y="32849"/>
                </a:lnTo>
                <a:lnTo>
                  <a:pt x="26133" y="45811"/>
                </a:lnTo>
                <a:lnTo>
                  <a:pt x="18996" y="56396"/>
                </a:lnTo>
                <a:lnTo>
                  <a:pt x="8411" y="63532"/>
                </a:lnTo>
                <a:lnTo>
                  <a:pt x="0" y="65231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7" name="Google Shape;187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76549" y="2277311"/>
            <a:ext cx="66599" cy="66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47949" y="2270649"/>
            <a:ext cx="66599" cy="66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9349" y="2270649"/>
            <a:ext cx="66599" cy="66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90749" y="2270649"/>
            <a:ext cx="66599" cy="66599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3"/>
          <p:cNvSpPr/>
          <p:nvPr/>
        </p:nvSpPr>
        <p:spPr>
          <a:xfrm>
            <a:off x="0" y="2271099"/>
            <a:ext cx="29209" cy="65405"/>
          </a:xfrm>
          <a:custGeom>
            <a:rect b="b" l="l" r="r" t="t"/>
            <a:pathLst>
              <a:path extrusionOk="0" h="65405" w="29209">
                <a:moveTo>
                  <a:pt x="0" y="65231"/>
                </a:moveTo>
                <a:lnTo>
                  <a:pt x="0" y="0"/>
                </a:lnTo>
                <a:lnTo>
                  <a:pt x="1976" y="195"/>
                </a:lnTo>
                <a:lnTo>
                  <a:pt x="28749" y="32849"/>
                </a:lnTo>
                <a:lnTo>
                  <a:pt x="26133" y="45811"/>
                </a:lnTo>
                <a:lnTo>
                  <a:pt x="18996" y="56396"/>
                </a:lnTo>
                <a:lnTo>
                  <a:pt x="8411" y="63532"/>
                </a:lnTo>
                <a:lnTo>
                  <a:pt x="0" y="65231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2" name="Google Shape;192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76549" y="2505911"/>
            <a:ext cx="66599" cy="66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47949" y="2499249"/>
            <a:ext cx="66599" cy="66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9349" y="2499249"/>
            <a:ext cx="66599" cy="66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90749" y="2499249"/>
            <a:ext cx="66599" cy="66599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3"/>
          <p:cNvSpPr/>
          <p:nvPr/>
        </p:nvSpPr>
        <p:spPr>
          <a:xfrm>
            <a:off x="0" y="2499699"/>
            <a:ext cx="29209" cy="65405"/>
          </a:xfrm>
          <a:custGeom>
            <a:rect b="b" l="l" r="r" t="t"/>
            <a:pathLst>
              <a:path extrusionOk="0" h="65405" w="29209">
                <a:moveTo>
                  <a:pt x="0" y="65231"/>
                </a:moveTo>
                <a:lnTo>
                  <a:pt x="0" y="0"/>
                </a:lnTo>
                <a:lnTo>
                  <a:pt x="1976" y="195"/>
                </a:lnTo>
                <a:lnTo>
                  <a:pt x="28749" y="32849"/>
                </a:lnTo>
                <a:lnTo>
                  <a:pt x="26133" y="45811"/>
                </a:lnTo>
                <a:lnTo>
                  <a:pt x="18996" y="56396"/>
                </a:lnTo>
                <a:lnTo>
                  <a:pt x="8411" y="63532"/>
                </a:lnTo>
                <a:lnTo>
                  <a:pt x="0" y="65231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7" name="Google Shape;197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47949" y="2727849"/>
            <a:ext cx="66599" cy="66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76549" y="2734511"/>
            <a:ext cx="66599" cy="66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9349" y="2727849"/>
            <a:ext cx="66599" cy="66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90749" y="2727849"/>
            <a:ext cx="66599" cy="66599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3"/>
          <p:cNvSpPr/>
          <p:nvPr/>
        </p:nvSpPr>
        <p:spPr>
          <a:xfrm>
            <a:off x="0" y="2728299"/>
            <a:ext cx="29209" cy="65405"/>
          </a:xfrm>
          <a:custGeom>
            <a:rect b="b" l="l" r="r" t="t"/>
            <a:pathLst>
              <a:path extrusionOk="0" h="65405" w="29209">
                <a:moveTo>
                  <a:pt x="0" y="65231"/>
                </a:moveTo>
                <a:lnTo>
                  <a:pt x="0" y="0"/>
                </a:lnTo>
                <a:lnTo>
                  <a:pt x="1976" y="195"/>
                </a:lnTo>
                <a:lnTo>
                  <a:pt x="28749" y="32849"/>
                </a:lnTo>
                <a:lnTo>
                  <a:pt x="26133" y="45811"/>
                </a:lnTo>
                <a:lnTo>
                  <a:pt x="18996" y="56396"/>
                </a:lnTo>
                <a:lnTo>
                  <a:pt x="8411" y="63532"/>
                </a:lnTo>
                <a:lnTo>
                  <a:pt x="0" y="65231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2" name="Google Shape;202;p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69400" y="4414762"/>
            <a:ext cx="1080876" cy="314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6" name="Google Shape;566;g2dd154b5896_0_1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11200" y="1048719"/>
            <a:ext cx="6229231" cy="3157281"/>
          </a:xfrm>
          <a:prstGeom prst="rect">
            <a:avLst/>
          </a:prstGeom>
          <a:noFill/>
          <a:ln>
            <a:noFill/>
          </a:ln>
        </p:spPr>
      </p:pic>
      <p:sp>
        <p:nvSpPr>
          <p:cNvPr id="567" name="Google Shape;567;g2dd154b5896_0_149"/>
          <p:cNvSpPr/>
          <p:nvPr/>
        </p:nvSpPr>
        <p:spPr>
          <a:xfrm rot="6547604">
            <a:off x="375956" y="2610576"/>
            <a:ext cx="2255090" cy="6597527"/>
          </a:xfrm>
          <a:prstGeom prst="triangle">
            <a:avLst>
              <a:gd fmla="val 50000" name="adj"/>
            </a:avLst>
          </a:prstGeom>
          <a:solidFill>
            <a:srgbClr val="BFD7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8" name="Google Shape;568;g2dd154b5896_0_149"/>
          <p:cNvSpPr txBox="1"/>
          <p:nvPr>
            <p:ph type="title"/>
          </p:nvPr>
        </p:nvSpPr>
        <p:spPr>
          <a:xfrm>
            <a:off x="464050" y="446009"/>
            <a:ext cx="37923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Tipos de aplicaciones Fiori</a:t>
            </a:r>
            <a:endParaRPr/>
          </a:p>
        </p:txBody>
      </p:sp>
      <p:sp>
        <p:nvSpPr>
          <p:cNvPr id="569" name="Google Shape;569;g2dd154b5896_0_149"/>
          <p:cNvSpPr/>
          <p:nvPr/>
        </p:nvSpPr>
        <p:spPr>
          <a:xfrm>
            <a:off x="627550" y="1150975"/>
            <a:ext cx="1665900" cy="1639800"/>
          </a:xfrm>
          <a:prstGeom prst="ellipse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1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Aplicaciones Búsqueda/ exploración</a:t>
            </a:r>
            <a:endParaRPr b="1" i="0" sz="11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4" name="Google Shape;574;g2dd154b5896_0_4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25625" y="1150975"/>
            <a:ext cx="6020949" cy="3106877"/>
          </a:xfrm>
          <a:prstGeom prst="rect">
            <a:avLst/>
          </a:prstGeom>
          <a:noFill/>
          <a:ln>
            <a:noFill/>
          </a:ln>
        </p:spPr>
      </p:pic>
      <p:sp>
        <p:nvSpPr>
          <p:cNvPr id="575" name="Google Shape;575;g2dd154b5896_0_415"/>
          <p:cNvSpPr/>
          <p:nvPr/>
        </p:nvSpPr>
        <p:spPr>
          <a:xfrm rot="6547604">
            <a:off x="375956" y="2610576"/>
            <a:ext cx="2255090" cy="6597527"/>
          </a:xfrm>
          <a:prstGeom prst="triangle">
            <a:avLst>
              <a:gd fmla="val 50000" name="adj"/>
            </a:avLst>
          </a:prstGeom>
          <a:solidFill>
            <a:srgbClr val="BFD7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6" name="Google Shape;576;g2dd154b5896_0_415"/>
          <p:cNvSpPr txBox="1"/>
          <p:nvPr>
            <p:ph type="title"/>
          </p:nvPr>
        </p:nvSpPr>
        <p:spPr>
          <a:xfrm>
            <a:off x="464050" y="446009"/>
            <a:ext cx="37923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Tipos de aplicaciones Fiori</a:t>
            </a:r>
            <a:endParaRPr/>
          </a:p>
        </p:txBody>
      </p:sp>
      <p:sp>
        <p:nvSpPr>
          <p:cNvPr id="577" name="Google Shape;577;g2dd154b5896_0_415"/>
          <p:cNvSpPr/>
          <p:nvPr/>
        </p:nvSpPr>
        <p:spPr>
          <a:xfrm>
            <a:off x="627550" y="1150975"/>
            <a:ext cx="1665900" cy="1639800"/>
          </a:xfrm>
          <a:prstGeom prst="ellipse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1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Aplicaciones Búsqueda/ exploración</a:t>
            </a:r>
            <a:endParaRPr b="1" i="0" sz="11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2dd154b5896_0_423"/>
          <p:cNvSpPr/>
          <p:nvPr/>
        </p:nvSpPr>
        <p:spPr>
          <a:xfrm rot="6547604">
            <a:off x="375956" y="2610576"/>
            <a:ext cx="2255090" cy="6597527"/>
          </a:xfrm>
          <a:prstGeom prst="triangle">
            <a:avLst>
              <a:gd fmla="val 50000" name="adj"/>
            </a:avLst>
          </a:prstGeom>
          <a:solidFill>
            <a:srgbClr val="BFD7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3" name="Google Shape;583;g2dd154b5896_0_423"/>
          <p:cNvSpPr txBox="1"/>
          <p:nvPr>
            <p:ph type="title"/>
          </p:nvPr>
        </p:nvSpPr>
        <p:spPr>
          <a:xfrm>
            <a:off x="464050" y="446009"/>
            <a:ext cx="37923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Tipos de aplicaciones Fiori</a:t>
            </a:r>
            <a:endParaRPr/>
          </a:p>
        </p:txBody>
      </p:sp>
      <p:sp>
        <p:nvSpPr>
          <p:cNvPr id="584" name="Google Shape;584;g2dd154b5896_0_423"/>
          <p:cNvSpPr/>
          <p:nvPr/>
        </p:nvSpPr>
        <p:spPr>
          <a:xfrm>
            <a:off x="330163" y="1048725"/>
            <a:ext cx="1665900" cy="1639800"/>
          </a:xfrm>
          <a:prstGeom prst="ellipse">
            <a:avLst/>
          </a:prstGeom>
          <a:solidFill>
            <a:srgbClr val="A8C53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1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Aplicaciones Analíticas</a:t>
            </a:r>
            <a:endParaRPr b="1" i="0" sz="11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585" name="Google Shape;585;g2dd154b5896_0_4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68650" y="1092994"/>
            <a:ext cx="5405956" cy="31572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2dd154b5896_0_432"/>
          <p:cNvSpPr/>
          <p:nvPr/>
        </p:nvSpPr>
        <p:spPr>
          <a:xfrm rot="6547604">
            <a:off x="375956" y="2610576"/>
            <a:ext cx="2255090" cy="6597527"/>
          </a:xfrm>
          <a:prstGeom prst="triangle">
            <a:avLst>
              <a:gd fmla="val 50000" name="adj"/>
            </a:avLst>
          </a:prstGeom>
          <a:solidFill>
            <a:srgbClr val="BFD7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1" name="Google Shape;591;g2dd154b5896_0_432"/>
          <p:cNvSpPr txBox="1"/>
          <p:nvPr>
            <p:ph type="title"/>
          </p:nvPr>
        </p:nvSpPr>
        <p:spPr>
          <a:xfrm>
            <a:off x="464050" y="446009"/>
            <a:ext cx="37923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Apps reference Library</a:t>
            </a:r>
            <a:endParaRPr/>
          </a:p>
        </p:txBody>
      </p:sp>
      <p:pic>
        <p:nvPicPr>
          <p:cNvPr id="592" name="Google Shape;592;g2dd154b5896_0_4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4050" y="1039350"/>
            <a:ext cx="5780276" cy="2774525"/>
          </a:xfrm>
          <a:prstGeom prst="rect">
            <a:avLst/>
          </a:prstGeom>
          <a:noFill/>
          <a:ln>
            <a:noFill/>
          </a:ln>
        </p:spPr>
      </p:pic>
      <p:sp>
        <p:nvSpPr>
          <p:cNvPr id="593" name="Google Shape;593;g2dd154b5896_0_432"/>
          <p:cNvSpPr txBox="1"/>
          <p:nvPr/>
        </p:nvSpPr>
        <p:spPr>
          <a:xfrm>
            <a:off x="6376825" y="1129050"/>
            <a:ext cx="2567100" cy="28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APPS Reference Library se utiliza para  explorar, planear e implementar SAP Fiori. </a:t>
            </a:r>
            <a:endParaRPr b="0" i="0" sz="11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984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rebuchet MS"/>
              <a:buChar char="-"/>
            </a:pPr>
            <a:r>
              <a:rPr b="0" i="0" lang="en-US" sz="11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Obtiene información clave para cada aplicación, incluidos datos técnicos. </a:t>
            </a:r>
            <a:endParaRPr b="0" i="0" sz="11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984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rebuchet MS"/>
              <a:buChar char="-"/>
            </a:pPr>
            <a:r>
              <a:rPr b="0" i="0" lang="en-US" sz="11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Información de configutación. </a:t>
            </a:r>
            <a:endParaRPr b="0" i="0" sz="11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984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rebuchet MS"/>
              <a:buChar char="-"/>
            </a:pPr>
            <a:r>
              <a:rPr b="0" i="0" lang="en-US" sz="11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Datos sobre versiones anteriores. </a:t>
            </a:r>
            <a:endParaRPr b="0" i="0" sz="11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984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rebuchet MS"/>
              <a:buChar char="-"/>
            </a:pPr>
            <a:r>
              <a:rPr b="0" i="0" lang="en-US" sz="11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Recursos como documentación matriz de disponibilidad y planificador de mantenimiento. </a:t>
            </a:r>
            <a:endParaRPr b="0" i="0" sz="11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94" name="Google Shape;594;g2dd154b5896_0_432"/>
          <p:cNvSpPr txBox="1"/>
          <p:nvPr/>
        </p:nvSpPr>
        <p:spPr>
          <a:xfrm>
            <a:off x="1578725" y="3972850"/>
            <a:ext cx="4665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sng" cap="none" strike="noStrike">
                <a:solidFill>
                  <a:schemeClr val="hlink"/>
                </a:solidFill>
                <a:latin typeface="Trebuchet MS"/>
                <a:ea typeface="Trebuchet MS"/>
                <a:cs typeface="Trebuchet MS"/>
                <a:sym typeface="Trebuchet MS"/>
                <a:hlinkClick r:id="rId4"/>
              </a:rPr>
              <a:t>Link</a:t>
            </a:r>
            <a:endParaRPr b="0" i="0" sz="10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2dd154b5896_0_444"/>
          <p:cNvSpPr txBox="1"/>
          <p:nvPr>
            <p:ph type="title"/>
          </p:nvPr>
        </p:nvSpPr>
        <p:spPr>
          <a:xfrm>
            <a:off x="464050" y="446009"/>
            <a:ext cx="3792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Buscar APPS vía APP ID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00" name="Google Shape;600;g2dd154b5896_0_444"/>
          <p:cNvSpPr/>
          <p:nvPr/>
        </p:nvSpPr>
        <p:spPr>
          <a:xfrm rot="6547604">
            <a:off x="375956" y="2610576"/>
            <a:ext cx="2255090" cy="6597527"/>
          </a:xfrm>
          <a:prstGeom prst="triangle">
            <a:avLst>
              <a:gd fmla="val 50000" name="adj"/>
            </a:avLst>
          </a:prstGeom>
          <a:solidFill>
            <a:srgbClr val="BFD7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01" name="Google Shape;601;g2dd154b5896_0_4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4925" y="820625"/>
            <a:ext cx="8072363" cy="3867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2dd154b5896_0_454"/>
          <p:cNvSpPr txBox="1"/>
          <p:nvPr>
            <p:ph type="title"/>
          </p:nvPr>
        </p:nvSpPr>
        <p:spPr>
          <a:xfrm>
            <a:off x="464050" y="446009"/>
            <a:ext cx="3792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Buscar APPS vía APP ID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07" name="Google Shape;607;g2dd154b5896_0_454"/>
          <p:cNvSpPr/>
          <p:nvPr/>
        </p:nvSpPr>
        <p:spPr>
          <a:xfrm rot="6547604">
            <a:off x="375956" y="2610576"/>
            <a:ext cx="2255090" cy="6597527"/>
          </a:xfrm>
          <a:prstGeom prst="triangle">
            <a:avLst>
              <a:gd fmla="val 50000" name="adj"/>
            </a:avLst>
          </a:prstGeom>
          <a:solidFill>
            <a:srgbClr val="BFD7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08" name="Google Shape;608;g2dd154b5896_0_4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3600" y="911625"/>
            <a:ext cx="7239000" cy="3438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g2dd154b5896_0_460"/>
          <p:cNvSpPr txBox="1"/>
          <p:nvPr>
            <p:ph type="title"/>
          </p:nvPr>
        </p:nvSpPr>
        <p:spPr>
          <a:xfrm>
            <a:off x="464050" y="446009"/>
            <a:ext cx="3792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Buscar APPS vía APP ID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14" name="Google Shape;614;g2dd154b5896_0_460"/>
          <p:cNvSpPr/>
          <p:nvPr/>
        </p:nvSpPr>
        <p:spPr>
          <a:xfrm rot="6547604">
            <a:off x="375956" y="2610576"/>
            <a:ext cx="2255090" cy="6597527"/>
          </a:xfrm>
          <a:prstGeom prst="triangle">
            <a:avLst>
              <a:gd fmla="val 50000" name="adj"/>
            </a:avLst>
          </a:prstGeom>
          <a:solidFill>
            <a:srgbClr val="BFD7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15" name="Google Shape;615;g2dd154b5896_0_4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4050" y="745975"/>
            <a:ext cx="7324725" cy="349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2dd154b5896_0_468"/>
          <p:cNvSpPr txBox="1"/>
          <p:nvPr>
            <p:ph type="title"/>
          </p:nvPr>
        </p:nvSpPr>
        <p:spPr>
          <a:xfrm>
            <a:off x="464050" y="446009"/>
            <a:ext cx="3792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Buscar APPS vía APP ID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21" name="Google Shape;621;g2dd154b5896_0_468"/>
          <p:cNvSpPr/>
          <p:nvPr/>
        </p:nvSpPr>
        <p:spPr>
          <a:xfrm rot="6547604">
            <a:off x="375956" y="2610576"/>
            <a:ext cx="2255090" cy="6597527"/>
          </a:xfrm>
          <a:prstGeom prst="triangle">
            <a:avLst>
              <a:gd fmla="val 50000" name="adj"/>
            </a:avLst>
          </a:prstGeom>
          <a:solidFill>
            <a:srgbClr val="BFD7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22" name="Google Shape;622;g2dd154b5896_0_4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4050" y="1000100"/>
            <a:ext cx="7343775" cy="354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7" name="Google Shape;627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42540" y="4929315"/>
            <a:ext cx="448270" cy="91383"/>
          </a:xfrm>
          <a:prstGeom prst="rect">
            <a:avLst/>
          </a:prstGeom>
          <a:noFill/>
          <a:ln>
            <a:noFill/>
          </a:ln>
        </p:spPr>
      </p:pic>
      <p:sp>
        <p:nvSpPr>
          <p:cNvPr id="628" name="Google Shape;628;p4"/>
          <p:cNvSpPr txBox="1"/>
          <p:nvPr/>
        </p:nvSpPr>
        <p:spPr>
          <a:xfrm>
            <a:off x="8345489" y="4923837"/>
            <a:ext cx="99600" cy="9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1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none" cap="none" strike="noStrike">
                <a:solidFill>
                  <a:srgbClr val="99999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|</a:t>
            </a:r>
            <a:endParaRPr b="0" i="0" sz="600" u="none" cap="none" strike="noStrik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29" name="Google Shape;629;p4"/>
          <p:cNvSpPr txBox="1"/>
          <p:nvPr>
            <p:ph type="title"/>
          </p:nvPr>
        </p:nvSpPr>
        <p:spPr>
          <a:xfrm>
            <a:off x="485225" y="348184"/>
            <a:ext cx="3792300" cy="2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68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450"/>
              <a:t>Beneficios Sistema de Diseño Fiori</a:t>
            </a:r>
            <a:endParaRPr sz="1450"/>
          </a:p>
        </p:txBody>
      </p:sp>
      <p:sp>
        <p:nvSpPr>
          <p:cNvPr id="630" name="Google Shape;630;p4"/>
          <p:cNvSpPr/>
          <p:nvPr/>
        </p:nvSpPr>
        <p:spPr>
          <a:xfrm>
            <a:off x="342620" y="372656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1" name="Google Shape;631;p4"/>
          <p:cNvSpPr/>
          <p:nvPr/>
        </p:nvSpPr>
        <p:spPr>
          <a:xfrm>
            <a:off x="263228" y="370342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2" name="Google Shape;632;p4"/>
          <p:cNvSpPr/>
          <p:nvPr/>
        </p:nvSpPr>
        <p:spPr>
          <a:xfrm>
            <a:off x="183835" y="370342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3" name="Google Shape;633;p4"/>
          <p:cNvSpPr/>
          <p:nvPr/>
        </p:nvSpPr>
        <p:spPr>
          <a:xfrm>
            <a:off x="104442" y="370342"/>
            <a:ext cx="23495" cy="23495"/>
          </a:xfrm>
          <a:custGeom>
            <a:rect b="b" l="l" r="r" t="t"/>
            <a:pathLst>
              <a:path extrusionOk="0" h="23495" w="23494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4" name="Google Shape;634;p4"/>
          <p:cNvSpPr/>
          <p:nvPr/>
        </p:nvSpPr>
        <p:spPr>
          <a:xfrm>
            <a:off x="25049" y="370342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5" name="Google Shape;635;p4"/>
          <p:cNvSpPr/>
          <p:nvPr/>
        </p:nvSpPr>
        <p:spPr>
          <a:xfrm>
            <a:off x="342620" y="452049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6" name="Google Shape;636;p4"/>
          <p:cNvSpPr/>
          <p:nvPr/>
        </p:nvSpPr>
        <p:spPr>
          <a:xfrm>
            <a:off x="263228" y="449735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7" name="Google Shape;637;p4"/>
          <p:cNvSpPr/>
          <p:nvPr/>
        </p:nvSpPr>
        <p:spPr>
          <a:xfrm>
            <a:off x="183835" y="449735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8" name="Google Shape;638;p4"/>
          <p:cNvSpPr/>
          <p:nvPr/>
        </p:nvSpPr>
        <p:spPr>
          <a:xfrm>
            <a:off x="104442" y="449735"/>
            <a:ext cx="23495" cy="23495"/>
          </a:xfrm>
          <a:custGeom>
            <a:rect b="b" l="l" r="r" t="t"/>
            <a:pathLst>
              <a:path extrusionOk="0" h="23495" w="23494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9" name="Google Shape;639;p4"/>
          <p:cNvSpPr/>
          <p:nvPr/>
        </p:nvSpPr>
        <p:spPr>
          <a:xfrm>
            <a:off x="25049" y="449735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0" name="Google Shape;640;p4"/>
          <p:cNvSpPr/>
          <p:nvPr/>
        </p:nvSpPr>
        <p:spPr>
          <a:xfrm>
            <a:off x="342620" y="531442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1" name="Google Shape;641;p4"/>
          <p:cNvSpPr/>
          <p:nvPr/>
        </p:nvSpPr>
        <p:spPr>
          <a:xfrm>
            <a:off x="263228" y="529128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2" name="Google Shape;642;p4"/>
          <p:cNvSpPr/>
          <p:nvPr/>
        </p:nvSpPr>
        <p:spPr>
          <a:xfrm>
            <a:off x="183835" y="529128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3" name="Google Shape;643;p4"/>
          <p:cNvSpPr/>
          <p:nvPr/>
        </p:nvSpPr>
        <p:spPr>
          <a:xfrm>
            <a:off x="104442" y="529128"/>
            <a:ext cx="23495" cy="23495"/>
          </a:xfrm>
          <a:custGeom>
            <a:rect b="b" l="l" r="r" t="t"/>
            <a:pathLst>
              <a:path extrusionOk="0" h="23495" w="23494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4" name="Google Shape;644;p4"/>
          <p:cNvSpPr/>
          <p:nvPr/>
        </p:nvSpPr>
        <p:spPr>
          <a:xfrm>
            <a:off x="25049" y="529128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5" name="Google Shape;645;p4"/>
          <p:cNvSpPr/>
          <p:nvPr/>
        </p:nvSpPr>
        <p:spPr>
          <a:xfrm>
            <a:off x="342620" y="610835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6" name="Google Shape;646;p4"/>
          <p:cNvSpPr/>
          <p:nvPr/>
        </p:nvSpPr>
        <p:spPr>
          <a:xfrm>
            <a:off x="263228" y="608521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7" name="Google Shape;647;p4"/>
          <p:cNvSpPr/>
          <p:nvPr/>
        </p:nvSpPr>
        <p:spPr>
          <a:xfrm>
            <a:off x="183835" y="608521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8" name="Google Shape;648;p4"/>
          <p:cNvSpPr/>
          <p:nvPr/>
        </p:nvSpPr>
        <p:spPr>
          <a:xfrm>
            <a:off x="104442" y="608521"/>
            <a:ext cx="23495" cy="23495"/>
          </a:xfrm>
          <a:custGeom>
            <a:rect b="b" l="l" r="r" t="t"/>
            <a:pathLst>
              <a:path extrusionOk="0" h="23495" w="23494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9" name="Google Shape;649;p4"/>
          <p:cNvSpPr/>
          <p:nvPr/>
        </p:nvSpPr>
        <p:spPr>
          <a:xfrm>
            <a:off x="25049" y="608521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0" name="Google Shape;650;p4"/>
          <p:cNvSpPr/>
          <p:nvPr/>
        </p:nvSpPr>
        <p:spPr>
          <a:xfrm>
            <a:off x="342620" y="690227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1" name="Google Shape;651;p4"/>
          <p:cNvSpPr/>
          <p:nvPr/>
        </p:nvSpPr>
        <p:spPr>
          <a:xfrm>
            <a:off x="263228" y="687913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2" name="Google Shape;652;p4"/>
          <p:cNvSpPr/>
          <p:nvPr/>
        </p:nvSpPr>
        <p:spPr>
          <a:xfrm>
            <a:off x="183835" y="687913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3" name="Google Shape;653;p4"/>
          <p:cNvSpPr/>
          <p:nvPr/>
        </p:nvSpPr>
        <p:spPr>
          <a:xfrm>
            <a:off x="104442" y="687913"/>
            <a:ext cx="23495" cy="23495"/>
          </a:xfrm>
          <a:custGeom>
            <a:rect b="b" l="l" r="r" t="t"/>
            <a:pathLst>
              <a:path extrusionOk="0" h="23495" w="23494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4" name="Google Shape;654;p4"/>
          <p:cNvSpPr/>
          <p:nvPr/>
        </p:nvSpPr>
        <p:spPr>
          <a:xfrm>
            <a:off x="25049" y="687913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55" name="Google Shape;655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37425" y="713724"/>
            <a:ext cx="1397850" cy="982650"/>
          </a:xfrm>
          <a:prstGeom prst="rect">
            <a:avLst/>
          </a:prstGeom>
          <a:noFill/>
          <a:ln>
            <a:noFill/>
          </a:ln>
        </p:spPr>
      </p:pic>
      <p:sp>
        <p:nvSpPr>
          <p:cNvPr id="656" name="Google Shape;656;p4"/>
          <p:cNvSpPr txBox="1"/>
          <p:nvPr/>
        </p:nvSpPr>
        <p:spPr>
          <a:xfrm>
            <a:off x="826625" y="1781425"/>
            <a:ext cx="3450900" cy="22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Diseño y ampliación de soluciones</a:t>
            </a:r>
            <a:endParaRPr b="1" i="0" sz="130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223548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El sistema de diseño de SAP Fiori proporciona plantillas, herramientas y directrices para diseñar y desarrollar aplicaciones empresariales visualmente atractivas que a los usuarios les encantarán. Incorpora componentes, patrones y activos reutilizables que se pueden utilizar en múltiples tecnologías, mejorando su adaptabilidad.</a:t>
            </a:r>
            <a:endParaRPr b="0" i="0" sz="1200" u="none" cap="none" strike="noStrike">
              <a:solidFill>
                <a:srgbClr val="223548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223548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57" name="Google Shape;657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013425" y="806999"/>
            <a:ext cx="959850" cy="796125"/>
          </a:xfrm>
          <a:prstGeom prst="rect">
            <a:avLst/>
          </a:prstGeom>
          <a:noFill/>
          <a:ln>
            <a:noFill/>
          </a:ln>
        </p:spPr>
      </p:pic>
      <p:sp>
        <p:nvSpPr>
          <p:cNvPr id="658" name="Google Shape;658;p4"/>
          <p:cNvSpPr txBox="1"/>
          <p:nvPr/>
        </p:nvSpPr>
        <p:spPr>
          <a:xfrm>
            <a:off x="5160200" y="1717225"/>
            <a:ext cx="2983800" cy="24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13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Desarrollar mejores y más rápidas apps</a:t>
            </a:r>
            <a:endParaRPr b="1" i="0" sz="130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150" u="none" cap="none" strike="noStrike">
                <a:solidFill>
                  <a:srgbClr val="54545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Las herramientas, tecnologías y plantillas de SAP Fiori pueden acelerar la forma en que crea, prueba e implementa aplicaciones empresariales utilizando su marco de desarrollo favorito. Con SAPUI5 y SAP Fiori Elements puede proporcionar una experiencia de usuario consistente en todas sus aplicaciones.</a:t>
            </a:r>
            <a:endParaRPr b="0" i="0" sz="1150" u="none" cap="none" strike="noStrike">
              <a:solidFill>
                <a:srgbClr val="545454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59" name="Google Shape;659;p4"/>
          <p:cNvSpPr/>
          <p:nvPr/>
        </p:nvSpPr>
        <p:spPr>
          <a:xfrm rot="6547604">
            <a:off x="6021131" y="-3841699"/>
            <a:ext cx="2255090" cy="6597527"/>
          </a:xfrm>
          <a:prstGeom prst="triangle">
            <a:avLst>
              <a:gd fmla="val 50000" name="adj"/>
            </a:avLst>
          </a:prstGeom>
          <a:solidFill>
            <a:srgbClr val="BFD7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0" name="Google Shape;660;p4"/>
          <p:cNvSpPr txBox="1"/>
          <p:nvPr/>
        </p:nvSpPr>
        <p:spPr>
          <a:xfrm>
            <a:off x="2094550" y="4165375"/>
            <a:ext cx="46656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Extensibility - Fiori Elements  - Free Style</a:t>
            </a:r>
            <a:endParaRPr b="1" i="0" sz="13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5" name="Google Shape;665;p12"/>
          <p:cNvGrpSpPr/>
          <p:nvPr/>
        </p:nvGrpSpPr>
        <p:grpSpPr>
          <a:xfrm>
            <a:off x="0" y="0"/>
            <a:ext cx="9144379" cy="5143507"/>
            <a:chOff x="0" y="0"/>
            <a:chExt cx="9144379" cy="5143507"/>
          </a:xfrm>
        </p:grpSpPr>
        <p:pic>
          <p:nvPicPr>
            <p:cNvPr id="666" name="Google Shape;666;p1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9143999" cy="51434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67" name="Google Shape;667;p12"/>
            <p:cNvSpPr/>
            <p:nvPr/>
          </p:nvSpPr>
          <p:spPr>
            <a:xfrm>
              <a:off x="5919849" y="7"/>
              <a:ext cx="3224530" cy="5143500"/>
            </a:xfrm>
            <a:custGeom>
              <a:rect b="b" l="l" r="r" t="t"/>
              <a:pathLst>
                <a:path extrusionOk="0" h="5143500" w="3224529">
                  <a:moveTo>
                    <a:pt x="3224149" y="5143492"/>
                  </a:moveTo>
                  <a:lnTo>
                    <a:pt x="1171530" y="5143492"/>
                  </a:lnTo>
                  <a:lnTo>
                    <a:pt x="1156857" y="5132843"/>
                  </a:lnTo>
                  <a:lnTo>
                    <a:pt x="1120782" y="5105781"/>
                  </a:lnTo>
                  <a:lnTo>
                    <a:pt x="1085154" y="5078164"/>
                  </a:lnTo>
                  <a:lnTo>
                    <a:pt x="1049978" y="5049999"/>
                  </a:lnTo>
                  <a:lnTo>
                    <a:pt x="1015262" y="5021290"/>
                  </a:lnTo>
                  <a:lnTo>
                    <a:pt x="981011" y="4992046"/>
                  </a:lnTo>
                  <a:lnTo>
                    <a:pt x="947231" y="4962273"/>
                  </a:lnTo>
                  <a:lnTo>
                    <a:pt x="913930" y="4931976"/>
                  </a:lnTo>
                  <a:lnTo>
                    <a:pt x="881114" y="4901162"/>
                  </a:lnTo>
                  <a:lnTo>
                    <a:pt x="848789" y="4869838"/>
                  </a:lnTo>
                  <a:lnTo>
                    <a:pt x="816961" y="4838010"/>
                  </a:lnTo>
                  <a:lnTo>
                    <a:pt x="785637" y="4805685"/>
                  </a:lnTo>
                  <a:lnTo>
                    <a:pt x="754823" y="4772869"/>
                  </a:lnTo>
                  <a:lnTo>
                    <a:pt x="724526" y="4739568"/>
                  </a:lnTo>
                  <a:lnTo>
                    <a:pt x="694753" y="4705788"/>
                  </a:lnTo>
                  <a:lnTo>
                    <a:pt x="665509" y="4671537"/>
                  </a:lnTo>
                  <a:lnTo>
                    <a:pt x="636800" y="4636821"/>
                  </a:lnTo>
                  <a:lnTo>
                    <a:pt x="608635" y="4601645"/>
                  </a:lnTo>
                  <a:lnTo>
                    <a:pt x="581018" y="4566017"/>
                  </a:lnTo>
                  <a:lnTo>
                    <a:pt x="553956" y="4529942"/>
                  </a:lnTo>
                  <a:lnTo>
                    <a:pt x="527456" y="4493428"/>
                  </a:lnTo>
                  <a:lnTo>
                    <a:pt x="501524" y="4456481"/>
                  </a:lnTo>
                  <a:lnTo>
                    <a:pt x="476166" y="4419106"/>
                  </a:lnTo>
                  <a:lnTo>
                    <a:pt x="451389" y="4381311"/>
                  </a:lnTo>
                  <a:lnTo>
                    <a:pt x="427200" y="4343102"/>
                  </a:lnTo>
                  <a:lnTo>
                    <a:pt x="403604" y="4304486"/>
                  </a:lnTo>
                  <a:lnTo>
                    <a:pt x="380609" y="4265468"/>
                  </a:lnTo>
                  <a:lnTo>
                    <a:pt x="358220" y="4226055"/>
                  </a:lnTo>
                  <a:lnTo>
                    <a:pt x="336444" y="4186254"/>
                  </a:lnTo>
                  <a:lnTo>
                    <a:pt x="315287" y="4146070"/>
                  </a:lnTo>
                  <a:lnTo>
                    <a:pt x="294756" y="4105511"/>
                  </a:lnTo>
                  <a:lnTo>
                    <a:pt x="274857" y="4064583"/>
                  </a:lnTo>
                  <a:lnTo>
                    <a:pt x="255597" y="4023292"/>
                  </a:lnTo>
                  <a:lnTo>
                    <a:pt x="236982" y="3981645"/>
                  </a:lnTo>
                  <a:lnTo>
                    <a:pt x="219018" y="3939647"/>
                  </a:lnTo>
                  <a:lnTo>
                    <a:pt x="201713" y="3897306"/>
                  </a:lnTo>
                  <a:lnTo>
                    <a:pt x="185071" y="3854628"/>
                  </a:lnTo>
                  <a:lnTo>
                    <a:pt x="169100" y="3811620"/>
                  </a:lnTo>
                  <a:lnTo>
                    <a:pt x="153806" y="3768287"/>
                  </a:lnTo>
                  <a:lnTo>
                    <a:pt x="139196" y="3724636"/>
                  </a:lnTo>
                  <a:lnTo>
                    <a:pt x="125276" y="3680673"/>
                  </a:lnTo>
                  <a:lnTo>
                    <a:pt x="112052" y="3636406"/>
                  </a:lnTo>
                  <a:lnTo>
                    <a:pt x="99531" y="3591840"/>
                  </a:lnTo>
                  <a:lnTo>
                    <a:pt x="87719" y="3546981"/>
                  </a:lnTo>
                  <a:lnTo>
                    <a:pt x="76622" y="3501837"/>
                  </a:lnTo>
                  <a:lnTo>
                    <a:pt x="66248" y="3456414"/>
                  </a:lnTo>
                  <a:lnTo>
                    <a:pt x="56602" y="3410717"/>
                  </a:lnTo>
                  <a:lnTo>
                    <a:pt x="47690" y="3364754"/>
                  </a:lnTo>
                  <a:lnTo>
                    <a:pt x="39520" y="3318531"/>
                  </a:lnTo>
                  <a:lnTo>
                    <a:pt x="32098" y="3272053"/>
                  </a:lnTo>
                  <a:lnTo>
                    <a:pt x="25430" y="3225329"/>
                  </a:lnTo>
                  <a:lnTo>
                    <a:pt x="19522" y="3178364"/>
                  </a:lnTo>
                  <a:lnTo>
                    <a:pt x="14381" y="3131164"/>
                  </a:lnTo>
                  <a:lnTo>
                    <a:pt x="10013" y="3083736"/>
                  </a:lnTo>
                  <a:lnTo>
                    <a:pt x="6425" y="3036086"/>
                  </a:lnTo>
                  <a:lnTo>
                    <a:pt x="3624" y="2988222"/>
                  </a:lnTo>
                  <a:lnTo>
                    <a:pt x="1615" y="2940148"/>
                  </a:lnTo>
                  <a:lnTo>
                    <a:pt x="404" y="2891872"/>
                  </a:lnTo>
                  <a:lnTo>
                    <a:pt x="0" y="2843400"/>
                  </a:lnTo>
                  <a:lnTo>
                    <a:pt x="404" y="2794927"/>
                  </a:lnTo>
                  <a:lnTo>
                    <a:pt x="1615" y="2746651"/>
                  </a:lnTo>
                  <a:lnTo>
                    <a:pt x="3624" y="2698578"/>
                  </a:lnTo>
                  <a:lnTo>
                    <a:pt x="6425" y="2650713"/>
                  </a:lnTo>
                  <a:lnTo>
                    <a:pt x="10013" y="2603063"/>
                  </a:lnTo>
                  <a:lnTo>
                    <a:pt x="14381" y="2555635"/>
                  </a:lnTo>
                  <a:lnTo>
                    <a:pt x="19522" y="2508435"/>
                  </a:lnTo>
                  <a:lnTo>
                    <a:pt x="25430" y="2461470"/>
                  </a:lnTo>
                  <a:lnTo>
                    <a:pt x="32098" y="2414746"/>
                  </a:lnTo>
                  <a:lnTo>
                    <a:pt x="39520" y="2368269"/>
                  </a:lnTo>
                  <a:lnTo>
                    <a:pt x="47690" y="2322045"/>
                  </a:lnTo>
                  <a:lnTo>
                    <a:pt x="56602" y="2276082"/>
                  </a:lnTo>
                  <a:lnTo>
                    <a:pt x="66248" y="2230385"/>
                  </a:lnTo>
                  <a:lnTo>
                    <a:pt x="76622" y="2184962"/>
                  </a:lnTo>
                  <a:lnTo>
                    <a:pt x="87719" y="2139818"/>
                  </a:lnTo>
                  <a:lnTo>
                    <a:pt x="99531" y="2094959"/>
                  </a:lnTo>
                  <a:lnTo>
                    <a:pt x="112052" y="2050393"/>
                  </a:lnTo>
                  <a:lnTo>
                    <a:pt x="125276" y="2006126"/>
                  </a:lnTo>
                  <a:lnTo>
                    <a:pt x="139196" y="1962163"/>
                  </a:lnTo>
                  <a:lnTo>
                    <a:pt x="153806" y="1918512"/>
                  </a:lnTo>
                  <a:lnTo>
                    <a:pt x="169100" y="1875179"/>
                  </a:lnTo>
                  <a:lnTo>
                    <a:pt x="185071" y="1832171"/>
                  </a:lnTo>
                  <a:lnTo>
                    <a:pt x="201713" y="1789493"/>
                  </a:lnTo>
                  <a:lnTo>
                    <a:pt x="219018" y="1747152"/>
                  </a:lnTo>
                  <a:lnTo>
                    <a:pt x="236982" y="1705154"/>
                  </a:lnTo>
                  <a:lnTo>
                    <a:pt x="255597" y="1663507"/>
                  </a:lnTo>
                  <a:lnTo>
                    <a:pt x="274857" y="1622216"/>
                  </a:lnTo>
                  <a:lnTo>
                    <a:pt x="294756" y="1581288"/>
                  </a:lnTo>
                  <a:lnTo>
                    <a:pt x="315287" y="1540729"/>
                  </a:lnTo>
                  <a:lnTo>
                    <a:pt x="336444" y="1500545"/>
                  </a:lnTo>
                  <a:lnTo>
                    <a:pt x="358220" y="1460744"/>
                  </a:lnTo>
                  <a:lnTo>
                    <a:pt x="380609" y="1421331"/>
                  </a:lnTo>
                  <a:lnTo>
                    <a:pt x="403604" y="1382313"/>
                  </a:lnTo>
                  <a:lnTo>
                    <a:pt x="427200" y="1343697"/>
                  </a:lnTo>
                  <a:lnTo>
                    <a:pt x="451389" y="1305488"/>
                  </a:lnTo>
                  <a:lnTo>
                    <a:pt x="476166" y="1267693"/>
                  </a:lnTo>
                  <a:lnTo>
                    <a:pt x="501524" y="1230318"/>
                  </a:lnTo>
                  <a:lnTo>
                    <a:pt x="527456" y="1193371"/>
                  </a:lnTo>
                  <a:lnTo>
                    <a:pt x="553956" y="1156857"/>
                  </a:lnTo>
                  <a:lnTo>
                    <a:pt x="581018" y="1120782"/>
                  </a:lnTo>
                  <a:lnTo>
                    <a:pt x="608635" y="1085154"/>
                  </a:lnTo>
                  <a:lnTo>
                    <a:pt x="636800" y="1049978"/>
                  </a:lnTo>
                  <a:lnTo>
                    <a:pt x="665509" y="1015262"/>
                  </a:lnTo>
                  <a:lnTo>
                    <a:pt x="694753" y="981011"/>
                  </a:lnTo>
                  <a:lnTo>
                    <a:pt x="724526" y="947231"/>
                  </a:lnTo>
                  <a:lnTo>
                    <a:pt x="754823" y="913930"/>
                  </a:lnTo>
                  <a:lnTo>
                    <a:pt x="785637" y="881114"/>
                  </a:lnTo>
                  <a:lnTo>
                    <a:pt x="816961" y="848789"/>
                  </a:lnTo>
                  <a:lnTo>
                    <a:pt x="848789" y="816961"/>
                  </a:lnTo>
                  <a:lnTo>
                    <a:pt x="881114" y="785637"/>
                  </a:lnTo>
                  <a:lnTo>
                    <a:pt x="913930" y="754823"/>
                  </a:lnTo>
                  <a:lnTo>
                    <a:pt x="947231" y="724526"/>
                  </a:lnTo>
                  <a:lnTo>
                    <a:pt x="981011" y="694753"/>
                  </a:lnTo>
                  <a:lnTo>
                    <a:pt x="1015262" y="665509"/>
                  </a:lnTo>
                  <a:lnTo>
                    <a:pt x="1049978" y="636800"/>
                  </a:lnTo>
                  <a:lnTo>
                    <a:pt x="1085154" y="608635"/>
                  </a:lnTo>
                  <a:lnTo>
                    <a:pt x="1120782" y="581018"/>
                  </a:lnTo>
                  <a:lnTo>
                    <a:pt x="1156857" y="553956"/>
                  </a:lnTo>
                  <a:lnTo>
                    <a:pt x="1193371" y="527456"/>
                  </a:lnTo>
                  <a:lnTo>
                    <a:pt x="1230318" y="501524"/>
                  </a:lnTo>
                  <a:lnTo>
                    <a:pt x="1267693" y="476166"/>
                  </a:lnTo>
                  <a:lnTo>
                    <a:pt x="1305487" y="451390"/>
                  </a:lnTo>
                  <a:lnTo>
                    <a:pt x="1343696" y="427200"/>
                  </a:lnTo>
                  <a:lnTo>
                    <a:pt x="1382313" y="403604"/>
                  </a:lnTo>
                  <a:lnTo>
                    <a:pt x="1421331" y="380609"/>
                  </a:lnTo>
                  <a:lnTo>
                    <a:pt x="1460744" y="358220"/>
                  </a:lnTo>
                  <a:lnTo>
                    <a:pt x="1500545" y="336444"/>
                  </a:lnTo>
                  <a:lnTo>
                    <a:pt x="1540729" y="315287"/>
                  </a:lnTo>
                  <a:lnTo>
                    <a:pt x="1581288" y="294756"/>
                  </a:lnTo>
                  <a:lnTo>
                    <a:pt x="1622216" y="274857"/>
                  </a:lnTo>
                  <a:lnTo>
                    <a:pt x="1663507" y="255597"/>
                  </a:lnTo>
                  <a:lnTo>
                    <a:pt x="1705154" y="236982"/>
                  </a:lnTo>
                  <a:lnTo>
                    <a:pt x="1747152" y="219018"/>
                  </a:lnTo>
                  <a:lnTo>
                    <a:pt x="1789493" y="201713"/>
                  </a:lnTo>
                  <a:lnTo>
                    <a:pt x="1832171" y="185071"/>
                  </a:lnTo>
                  <a:lnTo>
                    <a:pt x="1875179" y="169100"/>
                  </a:lnTo>
                  <a:lnTo>
                    <a:pt x="1918512" y="153807"/>
                  </a:lnTo>
                  <a:lnTo>
                    <a:pt x="1962163" y="139196"/>
                  </a:lnTo>
                  <a:lnTo>
                    <a:pt x="2006126" y="125276"/>
                  </a:lnTo>
                  <a:lnTo>
                    <a:pt x="2050393" y="112052"/>
                  </a:lnTo>
                  <a:lnTo>
                    <a:pt x="2094959" y="99531"/>
                  </a:lnTo>
                  <a:lnTo>
                    <a:pt x="2139818" y="87719"/>
                  </a:lnTo>
                  <a:lnTo>
                    <a:pt x="2184962" y="76622"/>
                  </a:lnTo>
                  <a:lnTo>
                    <a:pt x="2230385" y="66248"/>
                  </a:lnTo>
                  <a:lnTo>
                    <a:pt x="2276082" y="56602"/>
                  </a:lnTo>
                  <a:lnTo>
                    <a:pt x="2322045" y="47690"/>
                  </a:lnTo>
                  <a:lnTo>
                    <a:pt x="2368268" y="39520"/>
                  </a:lnTo>
                  <a:lnTo>
                    <a:pt x="2414746" y="32098"/>
                  </a:lnTo>
                  <a:lnTo>
                    <a:pt x="2461470" y="25430"/>
                  </a:lnTo>
                  <a:lnTo>
                    <a:pt x="2508435" y="19522"/>
                  </a:lnTo>
                  <a:lnTo>
                    <a:pt x="2555635" y="14381"/>
                  </a:lnTo>
                  <a:lnTo>
                    <a:pt x="2603063" y="10013"/>
                  </a:lnTo>
                  <a:lnTo>
                    <a:pt x="2650713" y="6425"/>
                  </a:lnTo>
                  <a:lnTo>
                    <a:pt x="2698577" y="3624"/>
                  </a:lnTo>
                  <a:lnTo>
                    <a:pt x="2746651" y="1615"/>
                  </a:lnTo>
                  <a:lnTo>
                    <a:pt x="2794927" y="404"/>
                  </a:lnTo>
                  <a:lnTo>
                    <a:pt x="2843399" y="0"/>
                  </a:lnTo>
                  <a:lnTo>
                    <a:pt x="2893626" y="443"/>
                  </a:lnTo>
                  <a:lnTo>
                    <a:pt x="2943751" y="1769"/>
                  </a:lnTo>
                  <a:lnTo>
                    <a:pt x="2993764" y="3974"/>
                  </a:lnTo>
                  <a:lnTo>
                    <a:pt x="3043653" y="7054"/>
                  </a:lnTo>
                  <a:lnTo>
                    <a:pt x="3093409" y="11004"/>
                  </a:lnTo>
                  <a:lnTo>
                    <a:pt x="3143022" y="15820"/>
                  </a:lnTo>
                  <a:lnTo>
                    <a:pt x="3192479" y="21498"/>
                  </a:lnTo>
                  <a:lnTo>
                    <a:pt x="3224149" y="25697"/>
                  </a:lnTo>
                  <a:lnTo>
                    <a:pt x="3224149" y="5143492"/>
                  </a:lnTo>
                  <a:close/>
                </a:path>
              </a:pathLst>
            </a:custGeom>
            <a:solidFill>
              <a:srgbClr val="FFF159">
                <a:alpha val="44705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68" name="Google Shape;668;p12"/>
          <p:cNvSpPr txBox="1"/>
          <p:nvPr>
            <p:ph type="title"/>
          </p:nvPr>
        </p:nvSpPr>
        <p:spPr>
          <a:xfrm>
            <a:off x="1339175" y="1736012"/>
            <a:ext cx="2778760" cy="11214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7145" rtl="0" algn="l">
              <a:lnSpc>
                <a:spcPct val="1174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500">
                <a:solidFill>
                  <a:srgbClr val="0084FF"/>
                </a:solidFill>
              </a:rPr>
              <a:t>MUCHAS</a:t>
            </a:r>
            <a:endParaRPr sz="2500"/>
          </a:p>
          <a:p>
            <a:pPr indent="0" lvl="0" marL="12700" rtl="0" algn="l">
              <a:lnSpc>
                <a:spcPct val="118645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4800">
                <a:solidFill>
                  <a:srgbClr val="2F3578"/>
                </a:solidFill>
              </a:rPr>
              <a:t>GRACIAS!</a:t>
            </a:r>
            <a:endParaRPr sz="4800"/>
          </a:p>
        </p:txBody>
      </p:sp>
      <p:grpSp>
        <p:nvGrpSpPr>
          <p:cNvPr id="669" name="Google Shape;669;p12"/>
          <p:cNvGrpSpPr/>
          <p:nvPr/>
        </p:nvGrpSpPr>
        <p:grpSpPr>
          <a:xfrm>
            <a:off x="0" y="1802586"/>
            <a:ext cx="6145060" cy="2908105"/>
            <a:chOff x="0" y="1802650"/>
            <a:chExt cx="6145060" cy="2769360"/>
          </a:xfrm>
        </p:grpSpPr>
        <p:sp>
          <p:nvSpPr>
            <p:cNvPr id="670" name="Google Shape;670;p12"/>
            <p:cNvSpPr/>
            <p:nvPr/>
          </p:nvSpPr>
          <p:spPr>
            <a:xfrm>
              <a:off x="1122225" y="1802650"/>
              <a:ext cx="0" cy="1023619"/>
            </a:xfrm>
            <a:custGeom>
              <a:rect b="b" l="l" r="r" t="t"/>
              <a:pathLst>
                <a:path extrusionOk="0" h="1023619" w="120000">
                  <a:moveTo>
                    <a:pt x="0" y="0"/>
                  </a:moveTo>
                  <a:lnTo>
                    <a:pt x="0" y="1023299"/>
                  </a:lnTo>
                </a:path>
              </a:pathLst>
            </a:custGeom>
            <a:noFill/>
            <a:ln cap="flat" cmpd="sng" w="76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71" name="Google Shape;671;p1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76549" y="1820112"/>
              <a:ext cx="66599" cy="665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72" name="Google Shape;672;p1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47949" y="1813449"/>
              <a:ext cx="66599" cy="665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73" name="Google Shape;673;p1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19349" y="1813449"/>
              <a:ext cx="66599" cy="665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74" name="Google Shape;674;p1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90749" y="1813449"/>
              <a:ext cx="66599" cy="665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75" name="Google Shape;675;p12"/>
            <p:cNvSpPr/>
            <p:nvPr/>
          </p:nvSpPr>
          <p:spPr>
            <a:xfrm>
              <a:off x="0" y="1813899"/>
              <a:ext cx="29209" cy="65405"/>
            </a:xfrm>
            <a:custGeom>
              <a:rect b="b" l="l" r="r" t="t"/>
              <a:pathLst>
                <a:path extrusionOk="0" h="65405" w="29209">
                  <a:moveTo>
                    <a:pt x="0" y="65231"/>
                  </a:moveTo>
                  <a:lnTo>
                    <a:pt x="0" y="0"/>
                  </a:lnTo>
                  <a:lnTo>
                    <a:pt x="1976" y="195"/>
                  </a:lnTo>
                  <a:lnTo>
                    <a:pt x="28749" y="32849"/>
                  </a:lnTo>
                  <a:lnTo>
                    <a:pt x="26133" y="45811"/>
                  </a:lnTo>
                  <a:lnTo>
                    <a:pt x="18996" y="56396"/>
                  </a:lnTo>
                  <a:lnTo>
                    <a:pt x="8411" y="63532"/>
                  </a:lnTo>
                  <a:lnTo>
                    <a:pt x="0" y="6523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76" name="Google Shape;676;p1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47949" y="2042049"/>
              <a:ext cx="66599" cy="665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77" name="Google Shape;677;p1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76549" y="2048712"/>
              <a:ext cx="66599" cy="665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78" name="Google Shape;678;p1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19349" y="2042049"/>
              <a:ext cx="66599" cy="665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79" name="Google Shape;679;p1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90749" y="2042049"/>
              <a:ext cx="66599" cy="665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80" name="Google Shape;680;p12"/>
            <p:cNvSpPr/>
            <p:nvPr/>
          </p:nvSpPr>
          <p:spPr>
            <a:xfrm>
              <a:off x="0" y="2042499"/>
              <a:ext cx="29209" cy="65405"/>
            </a:xfrm>
            <a:custGeom>
              <a:rect b="b" l="l" r="r" t="t"/>
              <a:pathLst>
                <a:path extrusionOk="0" h="65405" w="29209">
                  <a:moveTo>
                    <a:pt x="0" y="65231"/>
                  </a:moveTo>
                  <a:lnTo>
                    <a:pt x="0" y="0"/>
                  </a:lnTo>
                  <a:lnTo>
                    <a:pt x="1976" y="195"/>
                  </a:lnTo>
                  <a:lnTo>
                    <a:pt x="28749" y="32849"/>
                  </a:lnTo>
                  <a:lnTo>
                    <a:pt x="26133" y="45811"/>
                  </a:lnTo>
                  <a:lnTo>
                    <a:pt x="18996" y="56396"/>
                  </a:lnTo>
                  <a:lnTo>
                    <a:pt x="8411" y="63532"/>
                  </a:lnTo>
                  <a:lnTo>
                    <a:pt x="0" y="6523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81" name="Google Shape;681;p1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76549" y="2277312"/>
              <a:ext cx="66599" cy="665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82" name="Google Shape;682;p1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47949" y="2270649"/>
              <a:ext cx="66599" cy="665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83" name="Google Shape;683;p1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19349" y="2270649"/>
              <a:ext cx="66599" cy="665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84" name="Google Shape;684;p1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90749" y="2270649"/>
              <a:ext cx="66599" cy="665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85" name="Google Shape;685;p12"/>
            <p:cNvSpPr/>
            <p:nvPr/>
          </p:nvSpPr>
          <p:spPr>
            <a:xfrm>
              <a:off x="0" y="2271099"/>
              <a:ext cx="29209" cy="65405"/>
            </a:xfrm>
            <a:custGeom>
              <a:rect b="b" l="l" r="r" t="t"/>
              <a:pathLst>
                <a:path extrusionOk="0" h="65405" w="29209">
                  <a:moveTo>
                    <a:pt x="0" y="65231"/>
                  </a:moveTo>
                  <a:lnTo>
                    <a:pt x="0" y="0"/>
                  </a:lnTo>
                  <a:lnTo>
                    <a:pt x="1976" y="195"/>
                  </a:lnTo>
                  <a:lnTo>
                    <a:pt x="28749" y="32849"/>
                  </a:lnTo>
                  <a:lnTo>
                    <a:pt x="26133" y="45811"/>
                  </a:lnTo>
                  <a:lnTo>
                    <a:pt x="18996" y="56396"/>
                  </a:lnTo>
                  <a:lnTo>
                    <a:pt x="8411" y="63532"/>
                  </a:lnTo>
                  <a:lnTo>
                    <a:pt x="0" y="6523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86" name="Google Shape;686;p1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76549" y="2505912"/>
              <a:ext cx="66599" cy="665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87" name="Google Shape;687;p1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47949" y="2499249"/>
              <a:ext cx="66599" cy="665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88" name="Google Shape;688;p1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19349" y="2499249"/>
              <a:ext cx="66599" cy="665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89" name="Google Shape;689;p1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90749" y="2499249"/>
              <a:ext cx="66599" cy="665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90" name="Google Shape;690;p12"/>
            <p:cNvSpPr/>
            <p:nvPr/>
          </p:nvSpPr>
          <p:spPr>
            <a:xfrm>
              <a:off x="0" y="2499699"/>
              <a:ext cx="29209" cy="65405"/>
            </a:xfrm>
            <a:custGeom>
              <a:rect b="b" l="l" r="r" t="t"/>
              <a:pathLst>
                <a:path extrusionOk="0" h="65405" w="29209">
                  <a:moveTo>
                    <a:pt x="0" y="65231"/>
                  </a:moveTo>
                  <a:lnTo>
                    <a:pt x="0" y="0"/>
                  </a:lnTo>
                  <a:lnTo>
                    <a:pt x="1976" y="195"/>
                  </a:lnTo>
                  <a:lnTo>
                    <a:pt x="28749" y="32849"/>
                  </a:lnTo>
                  <a:lnTo>
                    <a:pt x="26133" y="45811"/>
                  </a:lnTo>
                  <a:lnTo>
                    <a:pt x="18996" y="56396"/>
                  </a:lnTo>
                  <a:lnTo>
                    <a:pt x="8411" y="63532"/>
                  </a:lnTo>
                  <a:lnTo>
                    <a:pt x="0" y="6523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91" name="Google Shape;691;p1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76549" y="2734512"/>
              <a:ext cx="66599" cy="665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2" name="Google Shape;692;p1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47949" y="2727849"/>
              <a:ext cx="66599" cy="665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3" name="Google Shape;693;p1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19349" y="2727849"/>
              <a:ext cx="66599" cy="665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4" name="Google Shape;694;p1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90749" y="2727849"/>
              <a:ext cx="66599" cy="665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95" name="Google Shape;695;p12"/>
            <p:cNvSpPr/>
            <p:nvPr/>
          </p:nvSpPr>
          <p:spPr>
            <a:xfrm>
              <a:off x="0" y="2728299"/>
              <a:ext cx="29209" cy="65405"/>
            </a:xfrm>
            <a:custGeom>
              <a:rect b="b" l="l" r="r" t="t"/>
              <a:pathLst>
                <a:path extrusionOk="0" h="65405" w="29209">
                  <a:moveTo>
                    <a:pt x="0" y="65231"/>
                  </a:moveTo>
                  <a:lnTo>
                    <a:pt x="0" y="0"/>
                  </a:lnTo>
                  <a:lnTo>
                    <a:pt x="1976" y="195"/>
                  </a:lnTo>
                  <a:lnTo>
                    <a:pt x="28749" y="32849"/>
                  </a:lnTo>
                  <a:lnTo>
                    <a:pt x="26133" y="45811"/>
                  </a:lnTo>
                  <a:lnTo>
                    <a:pt x="18996" y="56396"/>
                  </a:lnTo>
                  <a:lnTo>
                    <a:pt x="8411" y="63532"/>
                  </a:lnTo>
                  <a:lnTo>
                    <a:pt x="0" y="6523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6" name="Google Shape;696;p12"/>
            <p:cNvSpPr/>
            <p:nvPr/>
          </p:nvSpPr>
          <p:spPr>
            <a:xfrm>
              <a:off x="5400840" y="1976665"/>
              <a:ext cx="744220" cy="1601470"/>
            </a:xfrm>
            <a:custGeom>
              <a:rect b="b" l="l" r="r" t="t"/>
              <a:pathLst>
                <a:path extrusionOk="0" h="1601470" w="744220">
                  <a:moveTo>
                    <a:pt x="50495" y="1564449"/>
                  </a:moveTo>
                  <a:lnTo>
                    <a:pt x="47828" y="1558036"/>
                  </a:lnTo>
                  <a:lnTo>
                    <a:pt x="38366" y="1548561"/>
                  </a:lnTo>
                  <a:lnTo>
                    <a:pt x="31940" y="1545907"/>
                  </a:lnTo>
                  <a:lnTo>
                    <a:pt x="25247" y="1545907"/>
                  </a:lnTo>
                  <a:lnTo>
                    <a:pt x="15417" y="1547888"/>
                  </a:lnTo>
                  <a:lnTo>
                    <a:pt x="7391" y="1553298"/>
                  </a:lnTo>
                  <a:lnTo>
                    <a:pt x="1981" y="1561325"/>
                  </a:lnTo>
                  <a:lnTo>
                    <a:pt x="0" y="1571155"/>
                  </a:lnTo>
                  <a:lnTo>
                    <a:pt x="1981" y="1580972"/>
                  </a:lnTo>
                  <a:lnTo>
                    <a:pt x="7391" y="1588998"/>
                  </a:lnTo>
                  <a:lnTo>
                    <a:pt x="15417" y="1594408"/>
                  </a:lnTo>
                  <a:lnTo>
                    <a:pt x="25247" y="1596390"/>
                  </a:lnTo>
                  <a:lnTo>
                    <a:pt x="35064" y="1594408"/>
                  </a:lnTo>
                  <a:lnTo>
                    <a:pt x="43091" y="1588998"/>
                  </a:lnTo>
                  <a:lnTo>
                    <a:pt x="48501" y="1580972"/>
                  </a:lnTo>
                  <a:lnTo>
                    <a:pt x="50495" y="1571155"/>
                  </a:lnTo>
                  <a:lnTo>
                    <a:pt x="50495" y="1564449"/>
                  </a:lnTo>
                  <a:close/>
                </a:path>
                <a:path extrusionOk="0" h="1601470" w="744220">
                  <a:moveTo>
                    <a:pt x="50495" y="1391145"/>
                  </a:moveTo>
                  <a:lnTo>
                    <a:pt x="47828" y="1384731"/>
                  </a:lnTo>
                  <a:lnTo>
                    <a:pt x="38366" y="1375257"/>
                  </a:lnTo>
                  <a:lnTo>
                    <a:pt x="31940" y="1372603"/>
                  </a:lnTo>
                  <a:lnTo>
                    <a:pt x="25247" y="1372603"/>
                  </a:lnTo>
                  <a:lnTo>
                    <a:pt x="15417" y="1374584"/>
                  </a:lnTo>
                  <a:lnTo>
                    <a:pt x="7391" y="1379994"/>
                  </a:lnTo>
                  <a:lnTo>
                    <a:pt x="1981" y="1388021"/>
                  </a:lnTo>
                  <a:lnTo>
                    <a:pt x="0" y="1397850"/>
                  </a:lnTo>
                  <a:lnTo>
                    <a:pt x="1981" y="1407668"/>
                  </a:lnTo>
                  <a:lnTo>
                    <a:pt x="7391" y="1415694"/>
                  </a:lnTo>
                  <a:lnTo>
                    <a:pt x="15417" y="1421104"/>
                  </a:lnTo>
                  <a:lnTo>
                    <a:pt x="25247" y="1423085"/>
                  </a:lnTo>
                  <a:lnTo>
                    <a:pt x="35064" y="1421104"/>
                  </a:lnTo>
                  <a:lnTo>
                    <a:pt x="43091" y="1415694"/>
                  </a:lnTo>
                  <a:lnTo>
                    <a:pt x="48501" y="1407668"/>
                  </a:lnTo>
                  <a:lnTo>
                    <a:pt x="50495" y="1397850"/>
                  </a:lnTo>
                  <a:lnTo>
                    <a:pt x="50495" y="1391145"/>
                  </a:lnTo>
                  <a:close/>
                </a:path>
                <a:path extrusionOk="0" h="1601470" w="744220">
                  <a:moveTo>
                    <a:pt x="50495" y="1217853"/>
                  </a:moveTo>
                  <a:lnTo>
                    <a:pt x="47828" y="1211427"/>
                  </a:lnTo>
                  <a:lnTo>
                    <a:pt x="38366" y="1201953"/>
                  </a:lnTo>
                  <a:lnTo>
                    <a:pt x="31940" y="1199299"/>
                  </a:lnTo>
                  <a:lnTo>
                    <a:pt x="25247" y="1199299"/>
                  </a:lnTo>
                  <a:lnTo>
                    <a:pt x="15417" y="1201280"/>
                  </a:lnTo>
                  <a:lnTo>
                    <a:pt x="7391" y="1206690"/>
                  </a:lnTo>
                  <a:lnTo>
                    <a:pt x="1981" y="1214716"/>
                  </a:lnTo>
                  <a:lnTo>
                    <a:pt x="0" y="1224546"/>
                  </a:lnTo>
                  <a:lnTo>
                    <a:pt x="1981" y="1234363"/>
                  </a:lnTo>
                  <a:lnTo>
                    <a:pt x="7391" y="1242390"/>
                  </a:lnTo>
                  <a:lnTo>
                    <a:pt x="15417" y="1247800"/>
                  </a:lnTo>
                  <a:lnTo>
                    <a:pt x="25247" y="1249794"/>
                  </a:lnTo>
                  <a:lnTo>
                    <a:pt x="35064" y="1247800"/>
                  </a:lnTo>
                  <a:lnTo>
                    <a:pt x="43091" y="1242390"/>
                  </a:lnTo>
                  <a:lnTo>
                    <a:pt x="48501" y="1234363"/>
                  </a:lnTo>
                  <a:lnTo>
                    <a:pt x="50495" y="1224546"/>
                  </a:lnTo>
                  <a:lnTo>
                    <a:pt x="50495" y="1217853"/>
                  </a:lnTo>
                  <a:close/>
                </a:path>
                <a:path extrusionOk="0" h="1601470" w="744220">
                  <a:moveTo>
                    <a:pt x="50495" y="1044549"/>
                  </a:moveTo>
                  <a:lnTo>
                    <a:pt x="47828" y="1038123"/>
                  </a:lnTo>
                  <a:lnTo>
                    <a:pt x="38366" y="1028649"/>
                  </a:lnTo>
                  <a:lnTo>
                    <a:pt x="31940" y="1025994"/>
                  </a:lnTo>
                  <a:lnTo>
                    <a:pt x="25247" y="1025994"/>
                  </a:lnTo>
                  <a:lnTo>
                    <a:pt x="15417" y="1027976"/>
                  </a:lnTo>
                  <a:lnTo>
                    <a:pt x="7391" y="1033386"/>
                  </a:lnTo>
                  <a:lnTo>
                    <a:pt x="1981" y="1041412"/>
                  </a:lnTo>
                  <a:lnTo>
                    <a:pt x="0" y="1051242"/>
                  </a:lnTo>
                  <a:lnTo>
                    <a:pt x="1981" y="1061072"/>
                  </a:lnTo>
                  <a:lnTo>
                    <a:pt x="7391" y="1069086"/>
                  </a:lnTo>
                  <a:lnTo>
                    <a:pt x="15417" y="1074496"/>
                  </a:lnTo>
                  <a:lnTo>
                    <a:pt x="25247" y="1076490"/>
                  </a:lnTo>
                  <a:lnTo>
                    <a:pt x="35064" y="1074496"/>
                  </a:lnTo>
                  <a:lnTo>
                    <a:pt x="43091" y="1069086"/>
                  </a:lnTo>
                  <a:lnTo>
                    <a:pt x="48501" y="1061072"/>
                  </a:lnTo>
                  <a:lnTo>
                    <a:pt x="50495" y="1051242"/>
                  </a:lnTo>
                  <a:lnTo>
                    <a:pt x="50495" y="1044549"/>
                  </a:lnTo>
                  <a:close/>
                </a:path>
                <a:path extrusionOk="0" h="1601470" w="744220">
                  <a:moveTo>
                    <a:pt x="50495" y="871245"/>
                  </a:moveTo>
                  <a:lnTo>
                    <a:pt x="47828" y="864819"/>
                  </a:lnTo>
                  <a:lnTo>
                    <a:pt x="38366" y="855345"/>
                  </a:lnTo>
                  <a:lnTo>
                    <a:pt x="31940" y="852690"/>
                  </a:lnTo>
                  <a:lnTo>
                    <a:pt x="25247" y="852690"/>
                  </a:lnTo>
                  <a:lnTo>
                    <a:pt x="15417" y="854671"/>
                  </a:lnTo>
                  <a:lnTo>
                    <a:pt x="7391" y="860082"/>
                  </a:lnTo>
                  <a:lnTo>
                    <a:pt x="1981" y="868108"/>
                  </a:lnTo>
                  <a:lnTo>
                    <a:pt x="0" y="877938"/>
                  </a:lnTo>
                  <a:lnTo>
                    <a:pt x="1981" y="887768"/>
                  </a:lnTo>
                  <a:lnTo>
                    <a:pt x="7391" y="895781"/>
                  </a:lnTo>
                  <a:lnTo>
                    <a:pt x="15417" y="901192"/>
                  </a:lnTo>
                  <a:lnTo>
                    <a:pt x="25247" y="903185"/>
                  </a:lnTo>
                  <a:lnTo>
                    <a:pt x="35064" y="901192"/>
                  </a:lnTo>
                  <a:lnTo>
                    <a:pt x="43091" y="895781"/>
                  </a:lnTo>
                  <a:lnTo>
                    <a:pt x="48501" y="887768"/>
                  </a:lnTo>
                  <a:lnTo>
                    <a:pt x="50495" y="877938"/>
                  </a:lnTo>
                  <a:lnTo>
                    <a:pt x="50495" y="871245"/>
                  </a:lnTo>
                  <a:close/>
                </a:path>
                <a:path extrusionOk="0" h="1601470" w="744220">
                  <a:moveTo>
                    <a:pt x="50495" y="711771"/>
                  </a:moveTo>
                  <a:lnTo>
                    <a:pt x="47828" y="705345"/>
                  </a:lnTo>
                  <a:lnTo>
                    <a:pt x="38366" y="695871"/>
                  </a:lnTo>
                  <a:lnTo>
                    <a:pt x="31940" y="693216"/>
                  </a:lnTo>
                  <a:lnTo>
                    <a:pt x="25247" y="693216"/>
                  </a:lnTo>
                  <a:lnTo>
                    <a:pt x="15417" y="695198"/>
                  </a:lnTo>
                  <a:lnTo>
                    <a:pt x="7391" y="700608"/>
                  </a:lnTo>
                  <a:lnTo>
                    <a:pt x="1981" y="708634"/>
                  </a:lnTo>
                  <a:lnTo>
                    <a:pt x="0" y="718464"/>
                  </a:lnTo>
                  <a:lnTo>
                    <a:pt x="1981" y="728281"/>
                  </a:lnTo>
                  <a:lnTo>
                    <a:pt x="7391" y="736307"/>
                  </a:lnTo>
                  <a:lnTo>
                    <a:pt x="15417" y="741718"/>
                  </a:lnTo>
                  <a:lnTo>
                    <a:pt x="25247" y="743712"/>
                  </a:lnTo>
                  <a:lnTo>
                    <a:pt x="35064" y="741718"/>
                  </a:lnTo>
                  <a:lnTo>
                    <a:pt x="43091" y="736307"/>
                  </a:lnTo>
                  <a:lnTo>
                    <a:pt x="48501" y="728281"/>
                  </a:lnTo>
                  <a:lnTo>
                    <a:pt x="50495" y="718464"/>
                  </a:lnTo>
                  <a:lnTo>
                    <a:pt x="50495" y="711771"/>
                  </a:lnTo>
                  <a:close/>
                </a:path>
                <a:path extrusionOk="0" h="1601470" w="744220">
                  <a:moveTo>
                    <a:pt x="50495" y="538467"/>
                  </a:moveTo>
                  <a:lnTo>
                    <a:pt x="47828" y="532041"/>
                  </a:lnTo>
                  <a:lnTo>
                    <a:pt x="38366" y="522566"/>
                  </a:lnTo>
                  <a:lnTo>
                    <a:pt x="31940" y="519912"/>
                  </a:lnTo>
                  <a:lnTo>
                    <a:pt x="25247" y="519912"/>
                  </a:lnTo>
                  <a:lnTo>
                    <a:pt x="15417" y="521893"/>
                  </a:lnTo>
                  <a:lnTo>
                    <a:pt x="7391" y="527304"/>
                  </a:lnTo>
                  <a:lnTo>
                    <a:pt x="1981" y="535330"/>
                  </a:lnTo>
                  <a:lnTo>
                    <a:pt x="0" y="545160"/>
                  </a:lnTo>
                  <a:lnTo>
                    <a:pt x="1981" y="554990"/>
                  </a:lnTo>
                  <a:lnTo>
                    <a:pt x="7391" y="563003"/>
                  </a:lnTo>
                  <a:lnTo>
                    <a:pt x="15417" y="568413"/>
                  </a:lnTo>
                  <a:lnTo>
                    <a:pt x="25247" y="570407"/>
                  </a:lnTo>
                  <a:lnTo>
                    <a:pt x="35064" y="568413"/>
                  </a:lnTo>
                  <a:lnTo>
                    <a:pt x="43091" y="563003"/>
                  </a:lnTo>
                  <a:lnTo>
                    <a:pt x="48501" y="554990"/>
                  </a:lnTo>
                  <a:lnTo>
                    <a:pt x="50495" y="545160"/>
                  </a:lnTo>
                  <a:lnTo>
                    <a:pt x="50495" y="538467"/>
                  </a:lnTo>
                  <a:close/>
                </a:path>
                <a:path extrusionOk="0" h="1601470" w="744220">
                  <a:moveTo>
                    <a:pt x="50495" y="365163"/>
                  </a:moveTo>
                  <a:lnTo>
                    <a:pt x="47828" y="358736"/>
                  </a:lnTo>
                  <a:lnTo>
                    <a:pt x="38366" y="349262"/>
                  </a:lnTo>
                  <a:lnTo>
                    <a:pt x="31940" y="346608"/>
                  </a:lnTo>
                  <a:lnTo>
                    <a:pt x="25247" y="346608"/>
                  </a:lnTo>
                  <a:lnTo>
                    <a:pt x="15417" y="348589"/>
                  </a:lnTo>
                  <a:lnTo>
                    <a:pt x="7391" y="353999"/>
                  </a:lnTo>
                  <a:lnTo>
                    <a:pt x="1981" y="362026"/>
                  </a:lnTo>
                  <a:lnTo>
                    <a:pt x="0" y="371856"/>
                  </a:lnTo>
                  <a:lnTo>
                    <a:pt x="1981" y="381685"/>
                  </a:lnTo>
                  <a:lnTo>
                    <a:pt x="7391" y="389699"/>
                  </a:lnTo>
                  <a:lnTo>
                    <a:pt x="15417" y="395109"/>
                  </a:lnTo>
                  <a:lnTo>
                    <a:pt x="25247" y="397103"/>
                  </a:lnTo>
                  <a:lnTo>
                    <a:pt x="35064" y="395109"/>
                  </a:lnTo>
                  <a:lnTo>
                    <a:pt x="43091" y="389699"/>
                  </a:lnTo>
                  <a:lnTo>
                    <a:pt x="48501" y="381685"/>
                  </a:lnTo>
                  <a:lnTo>
                    <a:pt x="50495" y="371856"/>
                  </a:lnTo>
                  <a:lnTo>
                    <a:pt x="50495" y="365163"/>
                  </a:lnTo>
                  <a:close/>
                </a:path>
                <a:path extrusionOk="0" h="1601470" w="744220">
                  <a:moveTo>
                    <a:pt x="50495" y="191858"/>
                  </a:moveTo>
                  <a:lnTo>
                    <a:pt x="47828" y="185432"/>
                  </a:lnTo>
                  <a:lnTo>
                    <a:pt x="38366" y="175958"/>
                  </a:lnTo>
                  <a:lnTo>
                    <a:pt x="31940" y="173304"/>
                  </a:lnTo>
                  <a:lnTo>
                    <a:pt x="25247" y="173304"/>
                  </a:lnTo>
                  <a:lnTo>
                    <a:pt x="15417" y="175285"/>
                  </a:lnTo>
                  <a:lnTo>
                    <a:pt x="7391" y="180695"/>
                  </a:lnTo>
                  <a:lnTo>
                    <a:pt x="1981" y="188722"/>
                  </a:lnTo>
                  <a:lnTo>
                    <a:pt x="0" y="198551"/>
                  </a:lnTo>
                  <a:lnTo>
                    <a:pt x="1981" y="208381"/>
                  </a:lnTo>
                  <a:lnTo>
                    <a:pt x="7391" y="216395"/>
                  </a:lnTo>
                  <a:lnTo>
                    <a:pt x="15417" y="221805"/>
                  </a:lnTo>
                  <a:lnTo>
                    <a:pt x="25247" y="223799"/>
                  </a:lnTo>
                  <a:lnTo>
                    <a:pt x="35064" y="221805"/>
                  </a:lnTo>
                  <a:lnTo>
                    <a:pt x="43091" y="216395"/>
                  </a:lnTo>
                  <a:lnTo>
                    <a:pt x="48501" y="208381"/>
                  </a:lnTo>
                  <a:lnTo>
                    <a:pt x="50495" y="198551"/>
                  </a:lnTo>
                  <a:lnTo>
                    <a:pt x="50495" y="191858"/>
                  </a:lnTo>
                  <a:close/>
                </a:path>
                <a:path extrusionOk="0" h="1601470" w="744220">
                  <a:moveTo>
                    <a:pt x="50495" y="18554"/>
                  </a:moveTo>
                  <a:lnTo>
                    <a:pt x="47828" y="12128"/>
                  </a:lnTo>
                  <a:lnTo>
                    <a:pt x="38366" y="2667"/>
                  </a:lnTo>
                  <a:lnTo>
                    <a:pt x="31940" y="0"/>
                  </a:lnTo>
                  <a:lnTo>
                    <a:pt x="25247" y="0"/>
                  </a:lnTo>
                  <a:lnTo>
                    <a:pt x="15417" y="1981"/>
                  </a:lnTo>
                  <a:lnTo>
                    <a:pt x="7391" y="7391"/>
                  </a:lnTo>
                  <a:lnTo>
                    <a:pt x="1981" y="15417"/>
                  </a:lnTo>
                  <a:lnTo>
                    <a:pt x="0" y="25247"/>
                  </a:lnTo>
                  <a:lnTo>
                    <a:pt x="1981" y="35077"/>
                  </a:lnTo>
                  <a:lnTo>
                    <a:pt x="7391" y="43091"/>
                  </a:lnTo>
                  <a:lnTo>
                    <a:pt x="15417" y="48501"/>
                  </a:lnTo>
                  <a:lnTo>
                    <a:pt x="25247" y="50495"/>
                  </a:lnTo>
                  <a:lnTo>
                    <a:pt x="35064" y="48501"/>
                  </a:lnTo>
                  <a:lnTo>
                    <a:pt x="43091" y="43091"/>
                  </a:lnTo>
                  <a:lnTo>
                    <a:pt x="48501" y="35077"/>
                  </a:lnTo>
                  <a:lnTo>
                    <a:pt x="50495" y="25247"/>
                  </a:lnTo>
                  <a:lnTo>
                    <a:pt x="50495" y="18554"/>
                  </a:lnTo>
                  <a:close/>
                </a:path>
                <a:path extrusionOk="0" h="1601470" w="744220">
                  <a:moveTo>
                    <a:pt x="223799" y="1564449"/>
                  </a:moveTo>
                  <a:lnTo>
                    <a:pt x="221132" y="1558036"/>
                  </a:lnTo>
                  <a:lnTo>
                    <a:pt x="211670" y="1548561"/>
                  </a:lnTo>
                  <a:lnTo>
                    <a:pt x="205244" y="1545907"/>
                  </a:lnTo>
                  <a:lnTo>
                    <a:pt x="198551" y="1545907"/>
                  </a:lnTo>
                  <a:lnTo>
                    <a:pt x="188722" y="1547888"/>
                  </a:lnTo>
                  <a:lnTo>
                    <a:pt x="180695" y="1553298"/>
                  </a:lnTo>
                  <a:lnTo>
                    <a:pt x="175285" y="1561325"/>
                  </a:lnTo>
                  <a:lnTo>
                    <a:pt x="173304" y="1571155"/>
                  </a:lnTo>
                  <a:lnTo>
                    <a:pt x="175285" y="1580972"/>
                  </a:lnTo>
                  <a:lnTo>
                    <a:pt x="180695" y="1588998"/>
                  </a:lnTo>
                  <a:lnTo>
                    <a:pt x="188722" y="1594408"/>
                  </a:lnTo>
                  <a:lnTo>
                    <a:pt x="198551" y="1596390"/>
                  </a:lnTo>
                  <a:lnTo>
                    <a:pt x="208368" y="1594408"/>
                  </a:lnTo>
                  <a:lnTo>
                    <a:pt x="216395" y="1588998"/>
                  </a:lnTo>
                  <a:lnTo>
                    <a:pt x="221805" y="1580972"/>
                  </a:lnTo>
                  <a:lnTo>
                    <a:pt x="223799" y="1571155"/>
                  </a:lnTo>
                  <a:lnTo>
                    <a:pt x="223799" y="1564449"/>
                  </a:lnTo>
                  <a:close/>
                </a:path>
                <a:path extrusionOk="0" h="1601470" w="744220">
                  <a:moveTo>
                    <a:pt x="223799" y="1391145"/>
                  </a:moveTo>
                  <a:lnTo>
                    <a:pt x="221132" y="1384731"/>
                  </a:lnTo>
                  <a:lnTo>
                    <a:pt x="211670" y="1375257"/>
                  </a:lnTo>
                  <a:lnTo>
                    <a:pt x="205244" y="1372603"/>
                  </a:lnTo>
                  <a:lnTo>
                    <a:pt x="198551" y="1372603"/>
                  </a:lnTo>
                  <a:lnTo>
                    <a:pt x="188722" y="1374584"/>
                  </a:lnTo>
                  <a:lnTo>
                    <a:pt x="180695" y="1379994"/>
                  </a:lnTo>
                  <a:lnTo>
                    <a:pt x="175285" y="1388021"/>
                  </a:lnTo>
                  <a:lnTo>
                    <a:pt x="173304" y="1397850"/>
                  </a:lnTo>
                  <a:lnTo>
                    <a:pt x="175285" y="1407668"/>
                  </a:lnTo>
                  <a:lnTo>
                    <a:pt x="180695" y="1415694"/>
                  </a:lnTo>
                  <a:lnTo>
                    <a:pt x="188722" y="1421104"/>
                  </a:lnTo>
                  <a:lnTo>
                    <a:pt x="198551" y="1423085"/>
                  </a:lnTo>
                  <a:lnTo>
                    <a:pt x="208368" y="1421104"/>
                  </a:lnTo>
                  <a:lnTo>
                    <a:pt x="216395" y="1415694"/>
                  </a:lnTo>
                  <a:lnTo>
                    <a:pt x="221805" y="1407668"/>
                  </a:lnTo>
                  <a:lnTo>
                    <a:pt x="223799" y="1397850"/>
                  </a:lnTo>
                  <a:lnTo>
                    <a:pt x="223799" y="1391145"/>
                  </a:lnTo>
                  <a:close/>
                </a:path>
                <a:path extrusionOk="0" h="1601470" w="744220">
                  <a:moveTo>
                    <a:pt x="223799" y="1217853"/>
                  </a:moveTo>
                  <a:lnTo>
                    <a:pt x="221132" y="1211427"/>
                  </a:lnTo>
                  <a:lnTo>
                    <a:pt x="211670" y="1201953"/>
                  </a:lnTo>
                  <a:lnTo>
                    <a:pt x="205244" y="1199299"/>
                  </a:lnTo>
                  <a:lnTo>
                    <a:pt x="198551" y="1199299"/>
                  </a:lnTo>
                  <a:lnTo>
                    <a:pt x="188722" y="1201280"/>
                  </a:lnTo>
                  <a:lnTo>
                    <a:pt x="180695" y="1206690"/>
                  </a:lnTo>
                  <a:lnTo>
                    <a:pt x="175285" y="1214716"/>
                  </a:lnTo>
                  <a:lnTo>
                    <a:pt x="173304" y="1224546"/>
                  </a:lnTo>
                  <a:lnTo>
                    <a:pt x="175285" y="1234363"/>
                  </a:lnTo>
                  <a:lnTo>
                    <a:pt x="180695" y="1242390"/>
                  </a:lnTo>
                  <a:lnTo>
                    <a:pt x="188722" y="1247800"/>
                  </a:lnTo>
                  <a:lnTo>
                    <a:pt x="198551" y="1249794"/>
                  </a:lnTo>
                  <a:lnTo>
                    <a:pt x="208368" y="1247800"/>
                  </a:lnTo>
                  <a:lnTo>
                    <a:pt x="216395" y="1242390"/>
                  </a:lnTo>
                  <a:lnTo>
                    <a:pt x="221805" y="1234363"/>
                  </a:lnTo>
                  <a:lnTo>
                    <a:pt x="223799" y="1224546"/>
                  </a:lnTo>
                  <a:lnTo>
                    <a:pt x="223799" y="1217853"/>
                  </a:lnTo>
                  <a:close/>
                </a:path>
                <a:path extrusionOk="0" h="1601470" w="744220">
                  <a:moveTo>
                    <a:pt x="223799" y="1044549"/>
                  </a:moveTo>
                  <a:lnTo>
                    <a:pt x="221132" y="1038123"/>
                  </a:lnTo>
                  <a:lnTo>
                    <a:pt x="211670" y="1028649"/>
                  </a:lnTo>
                  <a:lnTo>
                    <a:pt x="205244" y="1025994"/>
                  </a:lnTo>
                  <a:lnTo>
                    <a:pt x="198551" y="1025994"/>
                  </a:lnTo>
                  <a:lnTo>
                    <a:pt x="188722" y="1027976"/>
                  </a:lnTo>
                  <a:lnTo>
                    <a:pt x="180695" y="1033386"/>
                  </a:lnTo>
                  <a:lnTo>
                    <a:pt x="175285" y="1041412"/>
                  </a:lnTo>
                  <a:lnTo>
                    <a:pt x="173304" y="1051242"/>
                  </a:lnTo>
                  <a:lnTo>
                    <a:pt x="175285" y="1061072"/>
                  </a:lnTo>
                  <a:lnTo>
                    <a:pt x="180695" y="1069086"/>
                  </a:lnTo>
                  <a:lnTo>
                    <a:pt x="188722" y="1074496"/>
                  </a:lnTo>
                  <a:lnTo>
                    <a:pt x="198551" y="1076490"/>
                  </a:lnTo>
                  <a:lnTo>
                    <a:pt x="208368" y="1074496"/>
                  </a:lnTo>
                  <a:lnTo>
                    <a:pt x="216395" y="1069086"/>
                  </a:lnTo>
                  <a:lnTo>
                    <a:pt x="221805" y="1061072"/>
                  </a:lnTo>
                  <a:lnTo>
                    <a:pt x="223799" y="1051242"/>
                  </a:lnTo>
                  <a:lnTo>
                    <a:pt x="223799" y="1044549"/>
                  </a:lnTo>
                  <a:close/>
                </a:path>
                <a:path extrusionOk="0" h="1601470" w="744220">
                  <a:moveTo>
                    <a:pt x="223799" y="871245"/>
                  </a:moveTo>
                  <a:lnTo>
                    <a:pt x="221132" y="864819"/>
                  </a:lnTo>
                  <a:lnTo>
                    <a:pt x="211670" y="855345"/>
                  </a:lnTo>
                  <a:lnTo>
                    <a:pt x="205244" y="852690"/>
                  </a:lnTo>
                  <a:lnTo>
                    <a:pt x="198551" y="852690"/>
                  </a:lnTo>
                  <a:lnTo>
                    <a:pt x="188722" y="854671"/>
                  </a:lnTo>
                  <a:lnTo>
                    <a:pt x="180695" y="860082"/>
                  </a:lnTo>
                  <a:lnTo>
                    <a:pt x="175285" y="868108"/>
                  </a:lnTo>
                  <a:lnTo>
                    <a:pt x="173304" y="877938"/>
                  </a:lnTo>
                  <a:lnTo>
                    <a:pt x="175285" y="887768"/>
                  </a:lnTo>
                  <a:lnTo>
                    <a:pt x="180695" y="895781"/>
                  </a:lnTo>
                  <a:lnTo>
                    <a:pt x="188722" y="901192"/>
                  </a:lnTo>
                  <a:lnTo>
                    <a:pt x="198551" y="903185"/>
                  </a:lnTo>
                  <a:lnTo>
                    <a:pt x="208368" y="901192"/>
                  </a:lnTo>
                  <a:lnTo>
                    <a:pt x="216395" y="895781"/>
                  </a:lnTo>
                  <a:lnTo>
                    <a:pt x="221805" y="887768"/>
                  </a:lnTo>
                  <a:lnTo>
                    <a:pt x="223799" y="877938"/>
                  </a:lnTo>
                  <a:lnTo>
                    <a:pt x="223799" y="871245"/>
                  </a:lnTo>
                  <a:close/>
                </a:path>
                <a:path extrusionOk="0" h="1601470" w="744220">
                  <a:moveTo>
                    <a:pt x="223799" y="711771"/>
                  </a:moveTo>
                  <a:lnTo>
                    <a:pt x="221132" y="705345"/>
                  </a:lnTo>
                  <a:lnTo>
                    <a:pt x="211670" y="695871"/>
                  </a:lnTo>
                  <a:lnTo>
                    <a:pt x="205244" y="693216"/>
                  </a:lnTo>
                  <a:lnTo>
                    <a:pt x="198551" y="693216"/>
                  </a:lnTo>
                  <a:lnTo>
                    <a:pt x="188722" y="695198"/>
                  </a:lnTo>
                  <a:lnTo>
                    <a:pt x="180695" y="700608"/>
                  </a:lnTo>
                  <a:lnTo>
                    <a:pt x="175285" y="708634"/>
                  </a:lnTo>
                  <a:lnTo>
                    <a:pt x="173304" y="718464"/>
                  </a:lnTo>
                  <a:lnTo>
                    <a:pt x="175285" y="728281"/>
                  </a:lnTo>
                  <a:lnTo>
                    <a:pt x="180695" y="736307"/>
                  </a:lnTo>
                  <a:lnTo>
                    <a:pt x="188722" y="741718"/>
                  </a:lnTo>
                  <a:lnTo>
                    <a:pt x="198551" y="743712"/>
                  </a:lnTo>
                  <a:lnTo>
                    <a:pt x="208368" y="741718"/>
                  </a:lnTo>
                  <a:lnTo>
                    <a:pt x="216395" y="736307"/>
                  </a:lnTo>
                  <a:lnTo>
                    <a:pt x="221805" y="728281"/>
                  </a:lnTo>
                  <a:lnTo>
                    <a:pt x="223799" y="718464"/>
                  </a:lnTo>
                  <a:lnTo>
                    <a:pt x="223799" y="711771"/>
                  </a:lnTo>
                  <a:close/>
                </a:path>
                <a:path extrusionOk="0" h="1601470" w="744220">
                  <a:moveTo>
                    <a:pt x="223799" y="538467"/>
                  </a:moveTo>
                  <a:lnTo>
                    <a:pt x="221132" y="532041"/>
                  </a:lnTo>
                  <a:lnTo>
                    <a:pt x="211670" y="522566"/>
                  </a:lnTo>
                  <a:lnTo>
                    <a:pt x="205244" y="519912"/>
                  </a:lnTo>
                  <a:lnTo>
                    <a:pt x="198551" y="519912"/>
                  </a:lnTo>
                  <a:lnTo>
                    <a:pt x="188722" y="521893"/>
                  </a:lnTo>
                  <a:lnTo>
                    <a:pt x="180695" y="527304"/>
                  </a:lnTo>
                  <a:lnTo>
                    <a:pt x="175285" y="535330"/>
                  </a:lnTo>
                  <a:lnTo>
                    <a:pt x="173304" y="545160"/>
                  </a:lnTo>
                  <a:lnTo>
                    <a:pt x="175285" y="554990"/>
                  </a:lnTo>
                  <a:lnTo>
                    <a:pt x="180695" y="563003"/>
                  </a:lnTo>
                  <a:lnTo>
                    <a:pt x="188722" y="568413"/>
                  </a:lnTo>
                  <a:lnTo>
                    <a:pt x="198551" y="570407"/>
                  </a:lnTo>
                  <a:lnTo>
                    <a:pt x="208368" y="568413"/>
                  </a:lnTo>
                  <a:lnTo>
                    <a:pt x="216395" y="563003"/>
                  </a:lnTo>
                  <a:lnTo>
                    <a:pt x="221805" y="554990"/>
                  </a:lnTo>
                  <a:lnTo>
                    <a:pt x="223799" y="545160"/>
                  </a:lnTo>
                  <a:lnTo>
                    <a:pt x="223799" y="538467"/>
                  </a:lnTo>
                  <a:close/>
                </a:path>
                <a:path extrusionOk="0" h="1601470" w="744220">
                  <a:moveTo>
                    <a:pt x="223799" y="365163"/>
                  </a:moveTo>
                  <a:lnTo>
                    <a:pt x="221132" y="358736"/>
                  </a:lnTo>
                  <a:lnTo>
                    <a:pt x="211670" y="349262"/>
                  </a:lnTo>
                  <a:lnTo>
                    <a:pt x="205244" y="346608"/>
                  </a:lnTo>
                  <a:lnTo>
                    <a:pt x="198551" y="346608"/>
                  </a:lnTo>
                  <a:lnTo>
                    <a:pt x="188722" y="348589"/>
                  </a:lnTo>
                  <a:lnTo>
                    <a:pt x="180695" y="353999"/>
                  </a:lnTo>
                  <a:lnTo>
                    <a:pt x="175285" y="362026"/>
                  </a:lnTo>
                  <a:lnTo>
                    <a:pt x="173304" y="371856"/>
                  </a:lnTo>
                  <a:lnTo>
                    <a:pt x="175285" y="381685"/>
                  </a:lnTo>
                  <a:lnTo>
                    <a:pt x="180695" y="389699"/>
                  </a:lnTo>
                  <a:lnTo>
                    <a:pt x="188722" y="395109"/>
                  </a:lnTo>
                  <a:lnTo>
                    <a:pt x="198551" y="397103"/>
                  </a:lnTo>
                  <a:lnTo>
                    <a:pt x="208368" y="395109"/>
                  </a:lnTo>
                  <a:lnTo>
                    <a:pt x="216395" y="389699"/>
                  </a:lnTo>
                  <a:lnTo>
                    <a:pt x="221805" y="381685"/>
                  </a:lnTo>
                  <a:lnTo>
                    <a:pt x="223799" y="371856"/>
                  </a:lnTo>
                  <a:lnTo>
                    <a:pt x="223799" y="365163"/>
                  </a:lnTo>
                  <a:close/>
                </a:path>
                <a:path extrusionOk="0" h="1601470" w="744220">
                  <a:moveTo>
                    <a:pt x="223799" y="191858"/>
                  </a:moveTo>
                  <a:lnTo>
                    <a:pt x="221132" y="185432"/>
                  </a:lnTo>
                  <a:lnTo>
                    <a:pt x="211670" y="175958"/>
                  </a:lnTo>
                  <a:lnTo>
                    <a:pt x="205244" y="173304"/>
                  </a:lnTo>
                  <a:lnTo>
                    <a:pt x="198551" y="173304"/>
                  </a:lnTo>
                  <a:lnTo>
                    <a:pt x="188722" y="175285"/>
                  </a:lnTo>
                  <a:lnTo>
                    <a:pt x="180695" y="180695"/>
                  </a:lnTo>
                  <a:lnTo>
                    <a:pt x="175285" y="188722"/>
                  </a:lnTo>
                  <a:lnTo>
                    <a:pt x="173304" y="198551"/>
                  </a:lnTo>
                  <a:lnTo>
                    <a:pt x="175285" y="208381"/>
                  </a:lnTo>
                  <a:lnTo>
                    <a:pt x="180695" y="216395"/>
                  </a:lnTo>
                  <a:lnTo>
                    <a:pt x="188722" y="221805"/>
                  </a:lnTo>
                  <a:lnTo>
                    <a:pt x="198551" y="223799"/>
                  </a:lnTo>
                  <a:lnTo>
                    <a:pt x="208368" y="221805"/>
                  </a:lnTo>
                  <a:lnTo>
                    <a:pt x="216395" y="216395"/>
                  </a:lnTo>
                  <a:lnTo>
                    <a:pt x="221805" y="208381"/>
                  </a:lnTo>
                  <a:lnTo>
                    <a:pt x="223799" y="198551"/>
                  </a:lnTo>
                  <a:lnTo>
                    <a:pt x="223799" y="191858"/>
                  </a:lnTo>
                  <a:close/>
                </a:path>
                <a:path extrusionOk="0" h="1601470" w="744220">
                  <a:moveTo>
                    <a:pt x="223799" y="18554"/>
                  </a:moveTo>
                  <a:lnTo>
                    <a:pt x="221132" y="12128"/>
                  </a:lnTo>
                  <a:lnTo>
                    <a:pt x="211670" y="2667"/>
                  </a:lnTo>
                  <a:lnTo>
                    <a:pt x="205244" y="0"/>
                  </a:lnTo>
                  <a:lnTo>
                    <a:pt x="198551" y="0"/>
                  </a:lnTo>
                  <a:lnTo>
                    <a:pt x="188722" y="1981"/>
                  </a:lnTo>
                  <a:lnTo>
                    <a:pt x="180695" y="7391"/>
                  </a:lnTo>
                  <a:lnTo>
                    <a:pt x="175285" y="15417"/>
                  </a:lnTo>
                  <a:lnTo>
                    <a:pt x="173304" y="25247"/>
                  </a:lnTo>
                  <a:lnTo>
                    <a:pt x="175285" y="35077"/>
                  </a:lnTo>
                  <a:lnTo>
                    <a:pt x="180695" y="43091"/>
                  </a:lnTo>
                  <a:lnTo>
                    <a:pt x="188722" y="48501"/>
                  </a:lnTo>
                  <a:lnTo>
                    <a:pt x="198551" y="50495"/>
                  </a:lnTo>
                  <a:lnTo>
                    <a:pt x="208368" y="48501"/>
                  </a:lnTo>
                  <a:lnTo>
                    <a:pt x="216395" y="43091"/>
                  </a:lnTo>
                  <a:lnTo>
                    <a:pt x="221805" y="35077"/>
                  </a:lnTo>
                  <a:lnTo>
                    <a:pt x="223799" y="25247"/>
                  </a:lnTo>
                  <a:lnTo>
                    <a:pt x="223799" y="18554"/>
                  </a:lnTo>
                  <a:close/>
                </a:path>
                <a:path extrusionOk="0" h="1601470" w="744220">
                  <a:moveTo>
                    <a:pt x="397090" y="1564449"/>
                  </a:moveTo>
                  <a:lnTo>
                    <a:pt x="394436" y="1558036"/>
                  </a:lnTo>
                  <a:lnTo>
                    <a:pt x="384962" y="1548561"/>
                  </a:lnTo>
                  <a:lnTo>
                    <a:pt x="378548" y="1545907"/>
                  </a:lnTo>
                  <a:lnTo>
                    <a:pt x="371856" y="1545907"/>
                  </a:lnTo>
                  <a:lnTo>
                    <a:pt x="362026" y="1547888"/>
                  </a:lnTo>
                  <a:lnTo>
                    <a:pt x="353999" y="1553298"/>
                  </a:lnTo>
                  <a:lnTo>
                    <a:pt x="348589" y="1561325"/>
                  </a:lnTo>
                  <a:lnTo>
                    <a:pt x="346608" y="1571155"/>
                  </a:lnTo>
                  <a:lnTo>
                    <a:pt x="348589" y="1580972"/>
                  </a:lnTo>
                  <a:lnTo>
                    <a:pt x="353999" y="1588998"/>
                  </a:lnTo>
                  <a:lnTo>
                    <a:pt x="362026" y="1594408"/>
                  </a:lnTo>
                  <a:lnTo>
                    <a:pt x="371856" y="1596390"/>
                  </a:lnTo>
                  <a:lnTo>
                    <a:pt x="381673" y="1594408"/>
                  </a:lnTo>
                  <a:lnTo>
                    <a:pt x="389699" y="1588998"/>
                  </a:lnTo>
                  <a:lnTo>
                    <a:pt x="395109" y="1580972"/>
                  </a:lnTo>
                  <a:lnTo>
                    <a:pt x="397090" y="1571155"/>
                  </a:lnTo>
                  <a:lnTo>
                    <a:pt x="397090" y="1564449"/>
                  </a:lnTo>
                  <a:close/>
                </a:path>
                <a:path extrusionOk="0" h="1601470" w="744220">
                  <a:moveTo>
                    <a:pt x="397090" y="1391145"/>
                  </a:moveTo>
                  <a:lnTo>
                    <a:pt x="394436" y="1384731"/>
                  </a:lnTo>
                  <a:lnTo>
                    <a:pt x="384962" y="1375257"/>
                  </a:lnTo>
                  <a:lnTo>
                    <a:pt x="378548" y="1372603"/>
                  </a:lnTo>
                  <a:lnTo>
                    <a:pt x="371856" y="1372603"/>
                  </a:lnTo>
                  <a:lnTo>
                    <a:pt x="362026" y="1374584"/>
                  </a:lnTo>
                  <a:lnTo>
                    <a:pt x="353999" y="1379994"/>
                  </a:lnTo>
                  <a:lnTo>
                    <a:pt x="348589" y="1388021"/>
                  </a:lnTo>
                  <a:lnTo>
                    <a:pt x="346608" y="1397850"/>
                  </a:lnTo>
                  <a:lnTo>
                    <a:pt x="348589" y="1407668"/>
                  </a:lnTo>
                  <a:lnTo>
                    <a:pt x="353999" y="1415694"/>
                  </a:lnTo>
                  <a:lnTo>
                    <a:pt x="362026" y="1421104"/>
                  </a:lnTo>
                  <a:lnTo>
                    <a:pt x="371856" y="1423085"/>
                  </a:lnTo>
                  <a:lnTo>
                    <a:pt x="381673" y="1421104"/>
                  </a:lnTo>
                  <a:lnTo>
                    <a:pt x="389699" y="1415694"/>
                  </a:lnTo>
                  <a:lnTo>
                    <a:pt x="395109" y="1407668"/>
                  </a:lnTo>
                  <a:lnTo>
                    <a:pt x="397090" y="1397850"/>
                  </a:lnTo>
                  <a:lnTo>
                    <a:pt x="397090" y="1391145"/>
                  </a:lnTo>
                  <a:close/>
                </a:path>
                <a:path extrusionOk="0" h="1601470" w="744220">
                  <a:moveTo>
                    <a:pt x="397090" y="1217853"/>
                  </a:moveTo>
                  <a:lnTo>
                    <a:pt x="394436" y="1211427"/>
                  </a:lnTo>
                  <a:lnTo>
                    <a:pt x="384962" y="1201953"/>
                  </a:lnTo>
                  <a:lnTo>
                    <a:pt x="378548" y="1199299"/>
                  </a:lnTo>
                  <a:lnTo>
                    <a:pt x="371856" y="1199299"/>
                  </a:lnTo>
                  <a:lnTo>
                    <a:pt x="362026" y="1201280"/>
                  </a:lnTo>
                  <a:lnTo>
                    <a:pt x="353999" y="1206690"/>
                  </a:lnTo>
                  <a:lnTo>
                    <a:pt x="348589" y="1214716"/>
                  </a:lnTo>
                  <a:lnTo>
                    <a:pt x="346608" y="1224546"/>
                  </a:lnTo>
                  <a:lnTo>
                    <a:pt x="348589" y="1234363"/>
                  </a:lnTo>
                  <a:lnTo>
                    <a:pt x="353999" y="1242390"/>
                  </a:lnTo>
                  <a:lnTo>
                    <a:pt x="362026" y="1247800"/>
                  </a:lnTo>
                  <a:lnTo>
                    <a:pt x="371856" y="1249794"/>
                  </a:lnTo>
                  <a:lnTo>
                    <a:pt x="381673" y="1247800"/>
                  </a:lnTo>
                  <a:lnTo>
                    <a:pt x="389699" y="1242390"/>
                  </a:lnTo>
                  <a:lnTo>
                    <a:pt x="395109" y="1234363"/>
                  </a:lnTo>
                  <a:lnTo>
                    <a:pt x="397090" y="1224546"/>
                  </a:lnTo>
                  <a:lnTo>
                    <a:pt x="397090" y="1217853"/>
                  </a:lnTo>
                  <a:close/>
                </a:path>
                <a:path extrusionOk="0" h="1601470" w="744220">
                  <a:moveTo>
                    <a:pt x="397090" y="1044549"/>
                  </a:moveTo>
                  <a:lnTo>
                    <a:pt x="394436" y="1038123"/>
                  </a:lnTo>
                  <a:lnTo>
                    <a:pt x="384962" y="1028649"/>
                  </a:lnTo>
                  <a:lnTo>
                    <a:pt x="378548" y="1025994"/>
                  </a:lnTo>
                  <a:lnTo>
                    <a:pt x="371856" y="1025994"/>
                  </a:lnTo>
                  <a:lnTo>
                    <a:pt x="362026" y="1027976"/>
                  </a:lnTo>
                  <a:lnTo>
                    <a:pt x="353999" y="1033386"/>
                  </a:lnTo>
                  <a:lnTo>
                    <a:pt x="348589" y="1041412"/>
                  </a:lnTo>
                  <a:lnTo>
                    <a:pt x="346608" y="1051242"/>
                  </a:lnTo>
                  <a:lnTo>
                    <a:pt x="348589" y="1061072"/>
                  </a:lnTo>
                  <a:lnTo>
                    <a:pt x="353999" y="1069086"/>
                  </a:lnTo>
                  <a:lnTo>
                    <a:pt x="362026" y="1074496"/>
                  </a:lnTo>
                  <a:lnTo>
                    <a:pt x="371856" y="1076490"/>
                  </a:lnTo>
                  <a:lnTo>
                    <a:pt x="381673" y="1074496"/>
                  </a:lnTo>
                  <a:lnTo>
                    <a:pt x="389699" y="1069086"/>
                  </a:lnTo>
                  <a:lnTo>
                    <a:pt x="395109" y="1061072"/>
                  </a:lnTo>
                  <a:lnTo>
                    <a:pt x="397090" y="1051242"/>
                  </a:lnTo>
                  <a:lnTo>
                    <a:pt x="397090" y="1044549"/>
                  </a:lnTo>
                  <a:close/>
                </a:path>
                <a:path extrusionOk="0" h="1601470" w="744220">
                  <a:moveTo>
                    <a:pt x="397090" y="871245"/>
                  </a:moveTo>
                  <a:lnTo>
                    <a:pt x="394436" y="864819"/>
                  </a:lnTo>
                  <a:lnTo>
                    <a:pt x="384962" y="855345"/>
                  </a:lnTo>
                  <a:lnTo>
                    <a:pt x="378548" y="852690"/>
                  </a:lnTo>
                  <a:lnTo>
                    <a:pt x="371856" y="852690"/>
                  </a:lnTo>
                  <a:lnTo>
                    <a:pt x="362026" y="854671"/>
                  </a:lnTo>
                  <a:lnTo>
                    <a:pt x="353999" y="860082"/>
                  </a:lnTo>
                  <a:lnTo>
                    <a:pt x="348589" y="868108"/>
                  </a:lnTo>
                  <a:lnTo>
                    <a:pt x="346608" y="877938"/>
                  </a:lnTo>
                  <a:lnTo>
                    <a:pt x="348589" y="887768"/>
                  </a:lnTo>
                  <a:lnTo>
                    <a:pt x="353999" y="895781"/>
                  </a:lnTo>
                  <a:lnTo>
                    <a:pt x="362026" y="901192"/>
                  </a:lnTo>
                  <a:lnTo>
                    <a:pt x="371856" y="903185"/>
                  </a:lnTo>
                  <a:lnTo>
                    <a:pt x="381673" y="901192"/>
                  </a:lnTo>
                  <a:lnTo>
                    <a:pt x="389699" y="895781"/>
                  </a:lnTo>
                  <a:lnTo>
                    <a:pt x="395109" y="887768"/>
                  </a:lnTo>
                  <a:lnTo>
                    <a:pt x="397090" y="877938"/>
                  </a:lnTo>
                  <a:lnTo>
                    <a:pt x="397090" y="871245"/>
                  </a:lnTo>
                  <a:close/>
                </a:path>
                <a:path extrusionOk="0" h="1601470" w="744220">
                  <a:moveTo>
                    <a:pt x="397090" y="711771"/>
                  </a:moveTo>
                  <a:lnTo>
                    <a:pt x="394436" y="705345"/>
                  </a:lnTo>
                  <a:lnTo>
                    <a:pt x="384962" y="695871"/>
                  </a:lnTo>
                  <a:lnTo>
                    <a:pt x="378548" y="693216"/>
                  </a:lnTo>
                  <a:lnTo>
                    <a:pt x="371856" y="693216"/>
                  </a:lnTo>
                  <a:lnTo>
                    <a:pt x="362026" y="695198"/>
                  </a:lnTo>
                  <a:lnTo>
                    <a:pt x="353999" y="700608"/>
                  </a:lnTo>
                  <a:lnTo>
                    <a:pt x="348589" y="708634"/>
                  </a:lnTo>
                  <a:lnTo>
                    <a:pt x="346608" y="718464"/>
                  </a:lnTo>
                  <a:lnTo>
                    <a:pt x="348589" y="728281"/>
                  </a:lnTo>
                  <a:lnTo>
                    <a:pt x="353999" y="736307"/>
                  </a:lnTo>
                  <a:lnTo>
                    <a:pt x="362026" y="741718"/>
                  </a:lnTo>
                  <a:lnTo>
                    <a:pt x="371856" y="743712"/>
                  </a:lnTo>
                  <a:lnTo>
                    <a:pt x="381673" y="741718"/>
                  </a:lnTo>
                  <a:lnTo>
                    <a:pt x="389699" y="736307"/>
                  </a:lnTo>
                  <a:lnTo>
                    <a:pt x="395109" y="728281"/>
                  </a:lnTo>
                  <a:lnTo>
                    <a:pt x="397090" y="718464"/>
                  </a:lnTo>
                  <a:lnTo>
                    <a:pt x="397090" y="711771"/>
                  </a:lnTo>
                  <a:close/>
                </a:path>
                <a:path extrusionOk="0" h="1601470" w="744220">
                  <a:moveTo>
                    <a:pt x="397090" y="538467"/>
                  </a:moveTo>
                  <a:lnTo>
                    <a:pt x="394436" y="532041"/>
                  </a:lnTo>
                  <a:lnTo>
                    <a:pt x="384962" y="522566"/>
                  </a:lnTo>
                  <a:lnTo>
                    <a:pt x="378548" y="519912"/>
                  </a:lnTo>
                  <a:lnTo>
                    <a:pt x="371856" y="519912"/>
                  </a:lnTo>
                  <a:lnTo>
                    <a:pt x="362026" y="521893"/>
                  </a:lnTo>
                  <a:lnTo>
                    <a:pt x="353999" y="527304"/>
                  </a:lnTo>
                  <a:lnTo>
                    <a:pt x="348589" y="535330"/>
                  </a:lnTo>
                  <a:lnTo>
                    <a:pt x="346608" y="545160"/>
                  </a:lnTo>
                  <a:lnTo>
                    <a:pt x="348589" y="554990"/>
                  </a:lnTo>
                  <a:lnTo>
                    <a:pt x="353999" y="563003"/>
                  </a:lnTo>
                  <a:lnTo>
                    <a:pt x="362026" y="568413"/>
                  </a:lnTo>
                  <a:lnTo>
                    <a:pt x="371856" y="570407"/>
                  </a:lnTo>
                  <a:lnTo>
                    <a:pt x="381673" y="568413"/>
                  </a:lnTo>
                  <a:lnTo>
                    <a:pt x="389699" y="563003"/>
                  </a:lnTo>
                  <a:lnTo>
                    <a:pt x="395109" y="554990"/>
                  </a:lnTo>
                  <a:lnTo>
                    <a:pt x="397090" y="545160"/>
                  </a:lnTo>
                  <a:lnTo>
                    <a:pt x="397090" y="538467"/>
                  </a:lnTo>
                  <a:close/>
                </a:path>
                <a:path extrusionOk="0" h="1601470" w="744220">
                  <a:moveTo>
                    <a:pt x="397090" y="365163"/>
                  </a:moveTo>
                  <a:lnTo>
                    <a:pt x="394436" y="358736"/>
                  </a:lnTo>
                  <a:lnTo>
                    <a:pt x="384962" y="349262"/>
                  </a:lnTo>
                  <a:lnTo>
                    <a:pt x="378548" y="346608"/>
                  </a:lnTo>
                  <a:lnTo>
                    <a:pt x="371856" y="346608"/>
                  </a:lnTo>
                  <a:lnTo>
                    <a:pt x="362026" y="348589"/>
                  </a:lnTo>
                  <a:lnTo>
                    <a:pt x="353999" y="353999"/>
                  </a:lnTo>
                  <a:lnTo>
                    <a:pt x="348589" y="362026"/>
                  </a:lnTo>
                  <a:lnTo>
                    <a:pt x="346608" y="371856"/>
                  </a:lnTo>
                  <a:lnTo>
                    <a:pt x="348589" y="381685"/>
                  </a:lnTo>
                  <a:lnTo>
                    <a:pt x="353999" y="389699"/>
                  </a:lnTo>
                  <a:lnTo>
                    <a:pt x="362026" y="395109"/>
                  </a:lnTo>
                  <a:lnTo>
                    <a:pt x="371856" y="397103"/>
                  </a:lnTo>
                  <a:lnTo>
                    <a:pt x="381673" y="395109"/>
                  </a:lnTo>
                  <a:lnTo>
                    <a:pt x="389699" y="389699"/>
                  </a:lnTo>
                  <a:lnTo>
                    <a:pt x="395109" y="381685"/>
                  </a:lnTo>
                  <a:lnTo>
                    <a:pt x="397090" y="371856"/>
                  </a:lnTo>
                  <a:lnTo>
                    <a:pt x="397090" y="365163"/>
                  </a:lnTo>
                  <a:close/>
                </a:path>
                <a:path extrusionOk="0" h="1601470" w="744220">
                  <a:moveTo>
                    <a:pt x="397090" y="191858"/>
                  </a:moveTo>
                  <a:lnTo>
                    <a:pt x="394436" y="185432"/>
                  </a:lnTo>
                  <a:lnTo>
                    <a:pt x="384962" y="175958"/>
                  </a:lnTo>
                  <a:lnTo>
                    <a:pt x="378548" y="173304"/>
                  </a:lnTo>
                  <a:lnTo>
                    <a:pt x="371856" y="173304"/>
                  </a:lnTo>
                  <a:lnTo>
                    <a:pt x="362026" y="175285"/>
                  </a:lnTo>
                  <a:lnTo>
                    <a:pt x="353999" y="180695"/>
                  </a:lnTo>
                  <a:lnTo>
                    <a:pt x="348589" y="188722"/>
                  </a:lnTo>
                  <a:lnTo>
                    <a:pt x="346608" y="198551"/>
                  </a:lnTo>
                  <a:lnTo>
                    <a:pt x="348589" y="208381"/>
                  </a:lnTo>
                  <a:lnTo>
                    <a:pt x="353999" y="216395"/>
                  </a:lnTo>
                  <a:lnTo>
                    <a:pt x="362026" y="221805"/>
                  </a:lnTo>
                  <a:lnTo>
                    <a:pt x="371856" y="223799"/>
                  </a:lnTo>
                  <a:lnTo>
                    <a:pt x="381673" y="221805"/>
                  </a:lnTo>
                  <a:lnTo>
                    <a:pt x="389699" y="216395"/>
                  </a:lnTo>
                  <a:lnTo>
                    <a:pt x="395109" y="208381"/>
                  </a:lnTo>
                  <a:lnTo>
                    <a:pt x="397090" y="198551"/>
                  </a:lnTo>
                  <a:lnTo>
                    <a:pt x="397090" y="191858"/>
                  </a:lnTo>
                  <a:close/>
                </a:path>
                <a:path extrusionOk="0" h="1601470" w="744220">
                  <a:moveTo>
                    <a:pt x="397090" y="18554"/>
                  </a:moveTo>
                  <a:lnTo>
                    <a:pt x="394436" y="12128"/>
                  </a:lnTo>
                  <a:lnTo>
                    <a:pt x="384962" y="2667"/>
                  </a:lnTo>
                  <a:lnTo>
                    <a:pt x="378548" y="0"/>
                  </a:lnTo>
                  <a:lnTo>
                    <a:pt x="371856" y="0"/>
                  </a:lnTo>
                  <a:lnTo>
                    <a:pt x="362026" y="1981"/>
                  </a:lnTo>
                  <a:lnTo>
                    <a:pt x="353999" y="7391"/>
                  </a:lnTo>
                  <a:lnTo>
                    <a:pt x="348589" y="15417"/>
                  </a:lnTo>
                  <a:lnTo>
                    <a:pt x="346608" y="25247"/>
                  </a:lnTo>
                  <a:lnTo>
                    <a:pt x="348589" y="35077"/>
                  </a:lnTo>
                  <a:lnTo>
                    <a:pt x="353999" y="43091"/>
                  </a:lnTo>
                  <a:lnTo>
                    <a:pt x="362026" y="48501"/>
                  </a:lnTo>
                  <a:lnTo>
                    <a:pt x="371856" y="50495"/>
                  </a:lnTo>
                  <a:lnTo>
                    <a:pt x="381673" y="48501"/>
                  </a:lnTo>
                  <a:lnTo>
                    <a:pt x="389699" y="43091"/>
                  </a:lnTo>
                  <a:lnTo>
                    <a:pt x="395109" y="35077"/>
                  </a:lnTo>
                  <a:lnTo>
                    <a:pt x="397090" y="25247"/>
                  </a:lnTo>
                  <a:lnTo>
                    <a:pt x="397090" y="18554"/>
                  </a:lnTo>
                  <a:close/>
                </a:path>
                <a:path extrusionOk="0" h="1601470" w="744220">
                  <a:moveTo>
                    <a:pt x="570395" y="1564449"/>
                  </a:moveTo>
                  <a:lnTo>
                    <a:pt x="567740" y="1558036"/>
                  </a:lnTo>
                  <a:lnTo>
                    <a:pt x="558266" y="1548561"/>
                  </a:lnTo>
                  <a:lnTo>
                    <a:pt x="551853" y="1545907"/>
                  </a:lnTo>
                  <a:lnTo>
                    <a:pt x="545160" y="1545907"/>
                  </a:lnTo>
                  <a:lnTo>
                    <a:pt x="535330" y="1547888"/>
                  </a:lnTo>
                  <a:lnTo>
                    <a:pt x="527304" y="1553298"/>
                  </a:lnTo>
                  <a:lnTo>
                    <a:pt x="521893" y="1561325"/>
                  </a:lnTo>
                  <a:lnTo>
                    <a:pt x="519912" y="1571155"/>
                  </a:lnTo>
                  <a:lnTo>
                    <a:pt x="521893" y="1580972"/>
                  </a:lnTo>
                  <a:lnTo>
                    <a:pt x="527304" y="1588998"/>
                  </a:lnTo>
                  <a:lnTo>
                    <a:pt x="535330" y="1594408"/>
                  </a:lnTo>
                  <a:lnTo>
                    <a:pt x="545160" y="1596390"/>
                  </a:lnTo>
                  <a:lnTo>
                    <a:pt x="554977" y="1594408"/>
                  </a:lnTo>
                  <a:lnTo>
                    <a:pt x="563003" y="1588998"/>
                  </a:lnTo>
                  <a:lnTo>
                    <a:pt x="568413" y="1580972"/>
                  </a:lnTo>
                  <a:lnTo>
                    <a:pt x="570395" y="1571155"/>
                  </a:lnTo>
                  <a:lnTo>
                    <a:pt x="570395" y="1564449"/>
                  </a:lnTo>
                  <a:close/>
                </a:path>
                <a:path extrusionOk="0" h="1601470" w="744220">
                  <a:moveTo>
                    <a:pt x="570395" y="1391145"/>
                  </a:moveTo>
                  <a:lnTo>
                    <a:pt x="567740" y="1384731"/>
                  </a:lnTo>
                  <a:lnTo>
                    <a:pt x="558266" y="1375257"/>
                  </a:lnTo>
                  <a:lnTo>
                    <a:pt x="551853" y="1372603"/>
                  </a:lnTo>
                  <a:lnTo>
                    <a:pt x="545160" y="1372603"/>
                  </a:lnTo>
                  <a:lnTo>
                    <a:pt x="535330" y="1374584"/>
                  </a:lnTo>
                  <a:lnTo>
                    <a:pt x="527304" y="1379994"/>
                  </a:lnTo>
                  <a:lnTo>
                    <a:pt x="521893" y="1388021"/>
                  </a:lnTo>
                  <a:lnTo>
                    <a:pt x="519912" y="1397850"/>
                  </a:lnTo>
                  <a:lnTo>
                    <a:pt x="521893" y="1407668"/>
                  </a:lnTo>
                  <a:lnTo>
                    <a:pt x="527304" y="1415694"/>
                  </a:lnTo>
                  <a:lnTo>
                    <a:pt x="535330" y="1421104"/>
                  </a:lnTo>
                  <a:lnTo>
                    <a:pt x="545160" y="1423085"/>
                  </a:lnTo>
                  <a:lnTo>
                    <a:pt x="554977" y="1421104"/>
                  </a:lnTo>
                  <a:lnTo>
                    <a:pt x="563003" y="1415694"/>
                  </a:lnTo>
                  <a:lnTo>
                    <a:pt x="568413" y="1407668"/>
                  </a:lnTo>
                  <a:lnTo>
                    <a:pt x="570395" y="1397850"/>
                  </a:lnTo>
                  <a:lnTo>
                    <a:pt x="570395" y="1391145"/>
                  </a:lnTo>
                  <a:close/>
                </a:path>
                <a:path extrusionOk="0" h="1601470" w="744220">
                  <a:moveTo>
                    <a:pt x="570395" y="1217853"/>
                  </a:moveTo>
                  <a:lnTo>
                    <a:pt x="567740" y="1211427"/>
                  </a:lnTo>
                  <a:lnTo>
                    <a:pt x="558266" y="1201953"/>
                  </a:lnTo>
                  <a:lnTo>
                    <a:pt x="551853" y="1199299"/>
                  </a:lnTo>
                  <a:lnTo>
                    <a:pt x="545160" y="1199299"/>
                  </a:lnTo>
                  <a:lnTo>
                    <a:pt x="535330" y="1201280"/>
                  </a:lnTo>
                  <a:lnTo>
                    <a:pt x="527304" y="1206690"/>
                  </a:lnTo>
                  <a:lnTo>
                    <a:pt x="521893" y="1214716"/>
                  </a:lnTo>
                  <a:lnTo>
                    <a:pt x="519912" y="1224546"/>
                  </a:lnTo>
                  <a:lnTo>
                    <a:pt x="521893" y="1234363"/>
                  </a:lnTo>
                  <a:lnTo>
                    <a:pt x="527304" y="1242390"/>
                  </a:lnTo>
                  <a:lnTo>
                    <a:pt x="535330" y="1247800"/>
                  </a:lnTo>
                  <a:lnTo>
                    <a:pt x="545160" y="1249794"/>
                  </a:lnTo>
                  <a:lnTo>
                    <a:pt x="554977" y="1247800"/>
                  </a:lnTo>
                  <a:lnTo>
                    <a:pt x="563003" y="1242390"/>
                  </a:lnTo>
                  <a:lnTo>
                    <a:pt x="568413" y="1234363"/>
                  </a:lnTo>
                  <a:lnTo>
                    <a:pt x="570395" y="1224546"/>
                  </a:lnTo>
                  <a:lnTo>
                    <a:pt x="570395" y="1217853"/>
                  </a:lnTo>
                  <a:close/>
                </a:path>
                <a:path extrusionOk="0" h="1601470" w="744220">
                  <a:moveTo>
                    <a:pt x="570395" y="1044549"/>
                  </a:moveTo>
                  <a:lnTo>
                    <a:pt x="567740" y="1038123"/>
                  </a:lnTo>
                  <a:lnTo>
                    <a:pt x="558266" y="1028649"/>
                  </a:lnTo>
                  <a:lnTo>
                    <a:pt x="551853" y="1025994"/>
                  </a:lnTo>
                  <a:lnTo>
                    <a:pt x="545160" y="1025994"/>
                  </a:lnTo>
                  <a:lnTo>
                    <a:pt x="535330" y="1027976"/>
                  </a:lnTo>
                  <a:lnTo>
                    <a:pt x="527304" y="1033386"/>
                  </a:lnTo>
                  <a:lnTo>
                    <a:pt x="521893" y="1041412"/>
                  </a:lnTo>
                  <a:lnTo>
                    <a:pt x="519912" y="1051242"/>
                  </a:lnTo>
                  <a:lnTo>
                    <a:pt x="521893" y="1061072"/>
                  </a:lnTo>
                  <a:lnTo>
                    <a:pt x="527304" y="1069086"/>
                  </a:lnTo>
                  <a:lnTo>
                    <a:pt x="535330" y="1074496"/>
                  </a:lnTo>
                  <a:lnTo>
                    <a:pt x="545160" y="1076490"/>
                  </a:lnTo>
                  <a:lnTo>
                    <a:pt x="554977" y="1074496"/>
                  </a:lnTo>
                  <a:lnTo>
                    <a:pt x="563003" y="1069086"/>
                  </a:lnTo>
                  <a:lnTo>
                    <a:pt x="568413" y="1061072"/>
                  </a:lnTo>
                  <a:lnTo>
                    <a:pt x="570395" y="1051242"/>
                  </a:lnTo>
                  <a:lnTo>
                    <a:pt x="570395" y="1044549"/>
                  </a:lnTo>
                  <a:close/>
                </a:path>
                <a:path extrusionOk="0" h="1601470" w="744220">
                  <a:moveTo>
                    <a:pt x="570395" y="871245"/>
                  </a:moveTo>
                  <a:lnTo>
                    <a:pt x="567740" y="864819"/>
                  </a:lnTo>
                  <a:lnTo>
                    <a:pt x="558266" y="855345"/>
                  </a:lnTo>
                  <a:lnTo>
                    <a:pt x="551853" y="852690"/>
                  </a:lnTo>
                  <a:lnTo>
                    <a:pt x="545160" y="852690"/>
                  </a:lnTo>
                  <a:lnTo>
                    <a:pt x="535330" y="854671"/>
                  </a:lnTo>
                  <a:lnTo>
                    <a:pt x="527304" y="860082"/>
                  </a:lnTo>
                  <a:lnTo>
                    <a:pt x="521893" y="868108"/>
                  </a:lnTo>
                  <a:lnTo>
                    <a:pt x="519912" y="877938"/>
                  </a:lnTo>
                  <a:lnTo>
                    <a:pt x="521893" y="887768"/>
                  </a:lnTo>
                  <a:lnTo>
                    <a:pt x="527304" y="895781"/>
                  </a:lnTo>
                  <a:lnTo>
                    <a:pt x="535330" y="901192"/>
                  </a:lnTo>
                  <a:lnTo>
                    <a:pt x="545160" y="903185"/>
                  </a:lnTo>
                  <a:lnTo>
                    <a:pt x="554977" y="901192"/>
                  </a:lnTo>
                  <a:lnTo>
                    <a:pt x="563003" y="895781"/>
                  </a:lnTo>
                  <a:lnTo>
                    <a:pt x="568413" y="887768"/>
                  </a:lnTo>
                  <a:lnTo>
                    <a:pt x="570395" y="877938"/>
                  </a:lnTo>
                  <a:lnTo>
                    <a:pt x="570395" y="871245"/>
                  </a:lnTo>
                  <a:close/>
                </a:path>
                <a:path extrusionOk="0" h="1601470" w="744220">
                  <a:moveTo>
                    <a:pt x="570395" y="711771"/>
                  </a:moveTo>
                  <a:lnTo>
                    <a:pt x="567740" y="705345"/>
                  </a:lnTo>
                  <a:lnTo>
                    <a:pt x="558266" y="695871"/>
                  </a:lnTo>
                  <a:lnTo>
                    <a:pt x="551853" y="693216"/>
                  </a:lnTo>
                  <a:lnTo>
                    <a:pt x="545160" y="693216"/>
                  </a:lnTo>
                  <a:lnTo>
                    <a:pt x="535330" y="695198"/>
                  </a:lnTo>
                  <a:lnTo>
                    <a:pt x="527304" y="700608"/>
                  </a:lnTo>
                  <a:lnTo>
                    <a:pt x="521893" y="708634"/>
                  </a:lnTo>
                  <a:lnTo>
                    <a:pt x="519912" y="718464"/>
                  </a:lnTo>
                  <a:lnTo>
                    <a:pt x="521893" y="728281"/>
                  </a:lnTo>
                  <a:lnTo>
                    <a:pt x="527304" y="736307"/>
                  </a:lnTo>
                  <a:lnTo>
                    <a:pt x="535330" y="741718"/>
                  </a:lnTo>
                  <a:lnTo>
                    <a:pt x="545160" y="743712"/>
                  </a:lnTo>
                  <a:lnTo>
                    <a:pt x="554977" y="741718"/>
                  </a:lnTo>
                  <a:lnTo>
                    <a:pt x="563003" y="736307"/>
                  </a:lnTo>
                  <a:lnTo>
                    <a:pt x="568413" y="728281"/>
                  </a:lnTo>
                  <a:lnTo>
                    <a:pt x="570395" y="718464"/>
                  </a:lnTo>
                  <a:lnTo>
                    <a:pt x="570395" y="711771"/>
                  </a:lnTo>
                  <a:close/>
                </a:path>
                <a:path extrusionOk="0" h="1601470" w="744220">
                  <a:moveTo>
                    <a:pt x="570395" y="538467"/>
                  </a:moveTo>
                  <a:lnTo>
                    <a:pt x="567740" y="532041"/>
                  </a:lnTo>
                  <a:lnTo>
                    <a:pt x="558266" y="522566"/>
                  </a:lnTo>
                  <a:lnTo>
                    <a:pt x="551853" y="519912"/>
                  </a:lnTo>
                  <a:lnTo>
                    <a:pt x="545160" y="519912"/>
                  </a:lnTo>
                  <a:lnTo>
                    <a:pt x="535330" y="521893"/>
                  </a:lnTo>
                  <a:lnTo>
                    <a:pt x="527304" y="527304"/>
                  </a:lnTo>
                  <a:lnTo>
                    <a:pt x="521893" y="535330"/>
                  </a:lnTo>
                  <a:lnTo>
                    <a:pt x="519912" y="545160"/>
                  </a:lnTo>
                  <a:lnTo>
                    <a:pt x="521893" y="554990"/>
                  </a:lnTo>
                  <a:lnTo>
                    <a:pt x="527304" y="563003"/>
                  </a:lnTo>
                  <a:lnTo>
                    <a:pt x="535330" y="568413"/>
                  </a:lnTo>
                  <a:lnTo>
                    <a:pt x="545160" y="570407"/>
                  </a:lnTo>
                  <a:lnTo>
                    <a:pt x="554977" y="568413"/>
                  </a:lnTo>
                  <a:lnTo>
                    <a:pt x="563003" y="563003"/>
                  </a:lnTo>
                  <a:lnTo>
                    <a:pt x="568413" y="554990"/>
                  </a:lnTo>
                  <a:lnTo>
                    <a:pt x="570395" y="545160"/>
                  </a:lnTo>
                  <a:lnTo>
                    <a:pt x="570395" y="538467"/>
                  </a:lnTo>
                  <a:close/>
                </a:path>
                <a:path extrusionOk="0" h="1601470" w="744220">
                  <a:moveTo>
                    <a:pt x="570395" y="365163"/>
                  </a:moveTo>
                  <a:lnTo>
                    <a:pt x="567740" y="358736"/>
                  </a:lnTo>
                  <a:lnTo>
                    <a:pt x="558266" y="349262"/>
                  </a:lnTo>
                  <a:lnTo>
                    <a:pt x="551853" y="346608"/>
                  </a:lnTo>
                  <a:lnTo>
                    <a:pt x="545160" y="346608"/>
                  </a:lnTo>
                  <a:lnTo>
                    <a:pt x="535330" y="348589"/>
                  </a:lnTo>
                  <a:lnTo>
                    <a:pt x="527304" y="353999"/>
                  </a:lnTo>
                  <a:lnTo>
                    <a:pt x="521893" y="362026"/>
                  </a:lnTo>
                  <a:lnTo>
                    <a:pt x="519912" y="371856"/>
                  </a:lnTo>
                  <a:lnTo>
                    <a:pt x="521893" y="381685"/>
                  </a:lnTo>
                  <a:lnTo>
                    <a:pt x="527304" y="389699"/>
                  </a:lnTo>
                  <a:lnTo>
                    <a:pt x="535330" y="395109"/>
                  </a:lnTo>
                  <a:lnTo>
                    <a:pt x="545160" y="397103"/>
                  </a:lnTo>
                  <a:lnTo>
                    <a:pt x="554977" y="395109"/>
                  </a:lnTo>
                  <a:lnTo>
                    <a:pt x="563003" y="389699"/>
                  </a:lnTo>
                  <a:lnTo>
                    <a:pt x="568413" y="381685"/>
                  </a:lnTo>
                  <a:lnTo>
                    <a:pt x="570395" y="371856"/>
                  </a:lnTo>
                  <a:lnTo>
                    <a:pt x="570395" y="365163"/>
                  </a:lnTo>
                  <a:close/>
                </a:path>
                <a:path extrusionOk="0" h="1601470" w="744220">
                  <a:moveTo>
                    <a:pt x="570395" y="191858"/>
                  </a:moveTo>
                  <a:lnTo>
                    <a:pt x="567740" y="185432"/>
                  </a:lnTo>
                  <a:lnTo>
                    <a:pt x="558266" y="175958"/>
                  </a:lnTo>
                  <a:lnTo>
                    <a:pt x="551853" y="173304"/>
                  </a:lnTo>
                  <a:lnTo>
                    <a:pt x="545160" y="173304"/>
                  </a:lnTo>
                  <a:lnTo>
                    <a:pt x="535330" y="175285"/>
                  </a:lnTo>
                  <a:lnTo>
                    <a:pt x="527304" y="180695"/>
                  </a:lnTo>
                  <a:lnTo>
                    <a:pt x="521893" y="188722"/>
                  </a:lnTo>
                  <a:lnTo>
                    <a:pt x="519912" y="198551"/>
                  </a:lnTo>
                  <a:lnTo>
                    <a:pt x="521893" y="208381"/>
                  </a:lnTo>
                  <a:lnTo>
                    <a:pt x="527304" y="216395"/>
                  </a:lnTo>
                  <a:lnTo>
                    <a:pt x="535330" y="221805"/>
                  </a:lnTo>
                  <a:lnTo>
                    <a:pt x="545160" y="223799"/>
                  </a:lnTo>
                  <a:lnTo>
                    <a:pt x="554977" y="221805"/>
                  </a:lnTo>
                  <a:lnTo>
                    <a:pt x="563003" y="216395"/>
                  </a:lnTo>
                  <a:lnTo>
                    <a:pt x="568413" y="208381"/>
                  </a:lnTo>
                  <a:lnTo>
                    <a:pt x="570395" y="198551"/>
                  </a:lnTo>
                  <a:lnTo>
                    <a:pt x="570395" y="191858"/>
                  </a:lnTo>
                  <a:close/>
                </a:path>
                <a:path extrusionOk="0" h="1601470" w="744220">
                  <a:moveTo>
                    <a:pt x="570395" y="18554"/>
                  </a:moveTo>
                  <a:lnTo>
                    <a:pt x="567740" y="12128"/>
                  </a:lnTo>
                  <a:lnTo>
                    <a:pt x="558266" y="2667"/>
                  </a:lnTo>
                  <a:lnTo>
                    <a:pt x="551853" y="0"/>
                  </a:lnTo>
                  <a:lnTo>
                    <a:pt x="545160" y="0"/>
                  </a:lnTo>
                  <a:lnTo>
                    <a:pt x="535330" y="1981"/>
                  </a:lnTo>
                  <a:lnTo>
                    <a:pt x="527304" y="7391"/>
                  </a:lnTo>
                  <a:lnTo>
                    <a:pt x="521893" y="15417"/>
                  </a:lnTo>
                  <a:lnTo>
                    <a:pt x="519912" y="25247"/>
                  </a:lnTo>
                  <a:lnTo>
                    <a:pt x="521893" y="35077"/>
                  </a:lnTo>
                  <a:lnTo>
                    <a:pt x="527304" y="43091"/>
                  </a:lnTo>
                  <a:lnTo>
                    <a:pt x="535330" y="48501"/>
                  </a:lnTo>
                  <a:lnTo>
                    <a:pt x="545160" y="50495"/>
                  </a:lnTo>
                  <a:lnTo>
                    <a:pt x="554977" y="48501"/>
                  </a:lnTo>
                  <a:lnTo>
                    <a:pt x="563003" y="43091"/>
                  </a:lnTo>
                  <a:lnTo>
                    <a:pt x="568413" y="35077"/>
                  </a:lnTo>
                  <a:lnTo>
                    <a:pt x="570395" y="25247"/>
                  </a:lnTo>
                  <a:lnTo>
                    <a:pt x="570395" y="18554"/>
                  </a:lnTo>
                  <a:close/>
                </a:path>
                <a:path extrusionOk="0" h="1601470" w="744220">
                  <a:moveTo>
                    <a:pt x="743699" y="1569504"/>
                  </a:moveTo>
                  <a:lnTo>
                    <a:pt x="741045" y="1563090"/>
                  </a:lnTo>
                  <a:lnTo>
                    <a:pt x="731570" y="1553616"/>
                  </a:lnTo>
                  <a:lnTo>
                    <a:pt x="725157" y="1550962"/>
                  </a:lnTo>
                  <a:lnTo>
                    <a:pt x="718464" y="1550962"/>
                  </a:lnTo>
                  <a:lnTo>
                    <a:pt x="708634" y="1552943"/>
                  </a:lnTo>
                  <a:lnTo>
                    <a:pt x="700608" y="1558353"/>
                  </a:lnTo>
                  <a:lnTo>
                    <a:pt x="695198" y="1566379"/>
                  </a:lnTo>
                  <a:lnTo>
                    <a:pt x="693216" y="1576197"/>
                  </a:lnTo>
                  <a:lnTo>
                    <a:pt x="695198" y="1586026"/>
                  </a:lnTo>
                  <a:lnTo>
                    <a:pt x="700608" y="1594053"/>
                  </a:lnTo>
                  <a:lnTo>
                    <a:pt x="708634" y="1599463"/>
                  </a:lnTo>
                  <a:lnTo>
                    <a:pt x="718464" y="1601444"/>
                  </a:lnTo>
                  <a:lnTo>
                    <a:pt x="728281" y="1599463"/>
                  </a:lnTo>
                  <a:lnTo>
                    <a:pt x="736307" y="1594053"/>
                  </a:lnTo>
                  <a:lnTo>
                    <a:pt x="741718" y="1586026"/>
                  </a:lnTo>
                  <a:lnTo>
                    <a:pt x="743699" y="1576197"/>
                  </a:lnTo>
                  <a:lnTo>
                    <a:pt x="743699" y="1569504"/>
                  </a:lnTo>
                  <a:close/>
                </a:path>
                <a:path extrusionOk="0" h="1601470" w="744220">
                  <a:moveTo>
                    <a:pt x="743699" y="1396199"/>
                  </a:moveTo>
                  <a:lnTo>
                    <a:pt x="741045" y="1389786"/>
                  </a:lnTo>
                  <a:lnTo>
                    <a:pt x="731570" y="1380312"/>
                  </a:lnTo>
                  <a:lnTo>
                    <a:pt x="725157" y="1377657"/>
                  </a:lnTo>
                  <a:lnTo>
                    <a:pt x="718464" y="1377657"/>
                  </a:lnTo>
                  <a:lnTo>
                    <a:pt x="708634" y="1379639"/>
                  </a:lnTo>
                  <a:lnTo>
                    <a:pt x="700608" y="1385049"/>
                  </a:lnTo>
                  <a:lnTo>
                    <a:pt x="695198" y="1393075"/>
                  </a:lnTo>
                  <a:lnTo>
                    <a:pt x="693216" y="1402892"/>
                  </a:lnTo>
                  <a:lnTo>
                    <a:pt x="695198" y="1412722"/>
                  </a:lnTo>
                  <a:lnTo>
                    <a:pt x="700608" y="1420749"/>
                  </a:lnTo>
                  <a:lnTo>
                    <a:pt x="708634" y="1426159"/>
                  </a:lnTo>
                  <a:lnTo>
                    <a:pt x="718464" y="1428140"/>
                  </a:lnTo>
                  <a:lnTo>
                    <a:pt x="728281" y="1426159"/>
                  </a:lnTo>
                  <a:lnTo>
                    <a:pt x="736307" y="1420749"/>
                  </a:lnTo>
                  <a:lnTo>
                    <a:pt x="741718" y="1412722"/>
                  </a:lnTo>
                  <a:lnTo>
                    <a:pt x="743699" y="1402892"/>
                  </a:lnTo>
                  <a:lnTo>
                    <a:pt x="743699" y="1396199"/>
                  </a:lnTo>
                  <a:close/>
                </a:path>
                <a:path extrusionOk="0" h="1601470" w="744220">
                  <a:moveTo>
                    <a:pt x="743699" y="1222895"/>
                  </a:moveTo>
                  <a:lnTo>
                    <a:pt x="741045" y="1216482"/>
                  </a:lnTo>
                  <a:lnTo>
                    <a:pt x="731570" y="1207008"/>
                  </a:lnTo>
                  <a:lnTo>
                    <a:pt x="725157" y="1204353"/>
                  </a:lnTo>
                  <a:lnTo>
                    <a:pt x="718464" y="1204353"/>
                  </a:lnTo>
                  <a:lnTo>
                    <a:pt x="708634" y="1206334"/>
                  </a:lnTo>
                  <a:lnTo>
                    <a:pt x="700608" y="1211745"/>
                  </a:lnTo>
                  <a:lnTo>
                    <a:pt x="695198" y="1219771"/>
                  </a:lnTo>
                  <a:lnTo>
                    <a:pt x="693216" y="1229588"/>
                  </a:lnTo>
                  <a:lnTo>
                    <a:pt x="695198" y="1239418"/>
                  </a:lnTo>
                  <a:lnTo>
                    <a:pt x="700608" y="1247444"/>
                  </a:lnTo>
                  <a:lnTo>
                    <a:pt x="708634" y="1252855"/>
                  </a:lnTo>
                  <a:lnTo>
                    <a:pt x="718464" y="1254836"/>
                  </a:lnTo>
                  <a:lnTo>
                    <a:pt x="728281" y="1252855"/>
                  </a:lnTo>
                  <a:lnTo>
                    <a:pt x="736307" y="1247444"/>
                  </a:lnTo>
                  <a:lnTo>
                    <a:pt x="741718" y="1239418"/>
                  </a:lnTo>
                  <a:lnTo>
                    <a:pt x="743699" y="1229588"/>
                  </a:lnTo>
                  <a:lnTo>
                    <a:pt x="743699" y="1222895"/>
                  </a:lnTo>
                  <a:close/>
                </a:path>
                <a:path extrusionOk="0" h="1601470" w="744220">
                  <a:moveTo>
                    <a:pt x="743699" y="1049591"/>
                  </a:moveTo>
                  <a:lnTo>
                    <a:pt x="741045" y="1043178"/>
                  </a:lnTo>
                  <a:lnTo>
                    <a:pt x="731570" y="1033703"/>
                  </a:lnTo>
                  <a:lnTo>
                    <a:pt x="725157" y="1031049"/>
                  </a:lnTo>
                  <a:lnTo>
                    <a:pt x="718464" y="1031049"/>
                  </a:lnTo>
                  <a:lnTo>
                    <a:pt x="708634" y="1033030"/>
                  </a:lnTo>
                  <a:lnTo>
                    <a:pt x="700608" y="1038440"/>
                  </a:lnTo>
                  <a:lnTo>
                    <a:pt x="695198" y="1046467"/>
                  </a:lnTo>
                  <a:lnTo>
                    <a:pt x="693216" y="1056284"/>
                  </a:lnTo>
                  <a:lnTo>
                    <a:pt x="695198" y="1066114"/>
                  </a:lnTo>
                  <a:lnTo>
                    <a:pt x="700608" y="1074140"/>
                  </a:lnTo>
                  <a:lnTo>
                    <a:pt x="708634" y="1079550"/>
                  </a:lnTo>
                  <a:lnTo>
                    <a:pt x="718464" y="1081532"/>
                  </a:lnTo>
                  <a:lnTo>
                    <a:pt x="728281" y="1079550"/>
                  </a:lnTo>
                  <a:lnTo>
                    <a:pt x="736307" y="1074140"/>
                  </a:lnTo>
                  <a:lnTo>
                    <a:pt x="741718" y="1066114"/>
                  </a:lnTo>
                  <a:lnTo>
                    <a:pt x="743699" y="1056284"/>
                  </a:lnTo>
                  <a:lnTo>
                    <a:pt x="743699" y="1049591"/>
                  </a:lnTo>
                  <a:close/>
                </a:path>
                <a:path extrusionOk="0" h="1601470" w="744220">
                  <a:moveTo>
                    <a:pt x="743699" y="876287"/>
                  </a:moveTo>
                  <a:lnTo>
                    <a:pt x="741045" y="869873"/>
                  </a:lnTo>
                  <a:lnTo>
                    <a:pt x="731570" y="860399"/>
                  </a:lnTo>
                  <a:lnTo>
                    <a:pt x="725157" y="857745"/>
                  </a:lnTo>
                  <a:lnTo>
                    <a:pt x="718464" y="857745"/>
                  </a:lnTo>
                  <a:lnTo>
                    <a:pt x="708634" y="859726"/>
                  </a:lnTo>
                  <a:lnTo>
                    <a:pt x="700608" y="865136"/>
                  </a:lnTo>
                  <a:lnTo>
                    <a:pt x="695198" y="873163"/>
                  </a:lnTo>
                  <a:lnTo>
                    <a:pt x="693216" y="882992"/>
                  </a:lnTo>
                  <a:lnTo>
                    <a:pt x="695198" y="892810"/>
                  </a:lnTo>
                  <a:lnTo>
                    <a:pt x="700608" y="900836"/>
                  </a:lnTo>
                  <a:lnTo>
                    <a:pt x="708634" y="906246"/>
                  </a:lnTo>
                  <a:lnTo>
                    <a:pt x="718464" y="908227"/>
                  </a:lnTo>
                  <a:lnTo>
                    <a:pt x="728281" y="906246"/>
                  </a:lnTo>
                  <a:lnTo>
                    <a:pt x="736307" y="900836"/>
                  </a:lnTo>
                  <a:lnTo>
                    <a:pt x="741718" y="892810"/>
                  </a:lnTo>
                  <a:lnTo>
                    <a:pt x="743699" y="882992"/>
                  </a:lnTo>
                  <a:lnTo>
                    <a:pt x="743699" y="876287"/>
                  </a:lnTo>
                  <a:close/>
                </a:path>
                <a:path extrusionOk="0" h="1601470" w="744220">
                  <a:moveTo>
                    <a:pt x="743699" y="716813"/>
                  </a:moveTo>
                  <a:lnTo>
                    <a:pt x="741045" y="710399"/>
                  </a:lnTo>
                  <a:lnTo>
                    <a:pt x="731570" y="700925"/>
                  </a:lnTo>
                  <a:lnTo>
                    <a:pt x="725157" y="698271"/>
                  </a:lnTo>
                  <a:lnTo>
                    <a:pt x="718464" y="698271"/>
                  </a:lnTo>
                  <a:lnTo>
                    <a:pt x="708634" y="700252"/>
                  </a:lnTo>
                  <a:lnTo>
                    <a:pt x="700608" y="705662"/>
                  </a:lnTo>
                  <a:lnTo>
                    <a:pt x="695198" y="713689"/>
                  </a:lnTo>
                  <a:lnTo>
                    <a:pt x="693216" y="723506"/>
                  </a:lnTo>
                  <a:lnTo>
                    <a:pt x="695198" y="733336"/>
                  </a:lnTo>
                  <a:lnTo>
                    <a:pt x="700608" y="741362"/>
                  </a:lnTo>
                  <a:lnTo>
                    <a:pt x="708634" y="746772"/>
                  </a:lnTo>
                  <a:lnTo>
                    <a:pt x="718464" y="748753"/>
                  </a:lnTo>
                  <a:lnTo>
                    <a:pt x="728281" y="746772"/>
                  </a:lnTo>
                  <a:lnTo>
                    <a:pt x="736307" y="741362"/>
                  </a:lnTo>
                  <a:lnTo>
                    <a:pt x="741718" y="733336"/>
                  </a:lnTo>
                  <a:lnTo>
                    <a:pt x="743699" y="723506"/>
                  </a:lnTo>
                  <a:lnTo>
                    <a:pt x="743699" y="716813"/>
                  </a:lnTo>
                  <a:close/>
                </a:path>
                <a:path extrusionOk="0" h="1601470" w="744220">
                  <a:moveTo>
                    <a:pt x="743699" y="543509"/>
                  </a:moveTo>
                  <a:lnTo>
                    <a:pt x="741045" y="537095"/>
                  </a:lnTo>
                  <a:lnTo>
                    <a:pt x="731570" y="527621"/>
                  </a:lnTo>
                  <a:lnTo>
                    <a:pt x="725157" y="524967"/>
                  </a:lnTo>
                  <a:lnTo>
                    <a:pt x="718464" y="524967"/>
                  </a:lnTo>
                  <a:lnTo>
                    <a:pt x="708634" y="526948"/>
                  </a:lnTo>
                  <a:lnTo>
                    <a:pt x="700608" y="532358"/>
                  </a:lnTo>
                  <a:lnTo>
                    <a:pt x="695198" y="540385"/>
                  </a:lnTo>
                  <a:lnTo>
                    <a:pt x="693216" y="550202"/>
                  </a:lnTo>
                  <a:lnTo>
                    <a:pt x="695198" y="560031"/>
                  </a:lnTo>
                  <a:lnTo>
                    <a:pt x="700608" y="568058"/>
                  </a:lnTo>
                  <a:lnTo>
                    <a:pt x="708634" y="573468"/>
                  </a:lnTo>
                  <a:lnTo>
                    <a:pt x="718464" y="575449"/>
                  </a:lnTo>
                  <a:lnTo>
                    <a:pt x="728281" y="573468"/>
                  </a:lnTo>
                  <a:lnTo>
                    <a:pt x="736307" y="568058"/>
                  </a:lnTo>
                  <a:lnTo>
                    <a:pt x="741718" y="560031"/>
                  </a:lnTo>
                  <a:lnTo>
                    <a:pt x="743699" y="550202"/>
                  </a:lnTo>
                  <a:lnTo>
                    <a:pt x="743699" y="543509"/>
                  </a:lnTo>
                  <a:close/>
                </a:path>
                <a:path extrusionOk="0" h="1601470" w="744220">
                  <a:moveTo>
                    <a:pt x="743699" y="370205"/>
                  </a:moveTo>
                  <a:lnTo>
                    <a:pt x="741045" y="363791"/>
                  </a:lnTo>
                  <a:lnTo>
                    <a:pt x="731570" y="354317"/>
                  </a:lnTo>
                  <a:lnTo>
                    <a:pt x="725157" y="351663"/>
                  </a:lnTo>
                  <a:lnTo>
                    <a:pt x="718464" y="351663"/>
                  </a:lnTo>
                  <a:lnTo>
                    <a:pt x="708634" y="353644"/>
                  </a:lnTo>
                  <a:lnTo>
                    <a:pt x="700608" y="359054"/>
                  </a:lnTo>
                  <a:lnTo>
                    <a:pt x="695198" y="367080"/>
                  </a:lnTo>
                  <a:lnTo>
                    <a:pt x="693216" y="376910"/>
                  </a:lnTo>
                  <a:lnTo>
                    <a:pt x="695198" y="386727"/>
                  </a:lnTo>
                  <a:lnTo>
                    <a:pt x="700608" y="394754"/>
                  </a:lnTo>
                  <a:lnTo>
                    <a:pt x="708634" y="400164"/>
                  </a:lnTo>
                  <a:lnTo>
                    <a:pt x="718464" y="402145"/>
                  </a:lnTo>
                  <a:lnTo>
                    <a:pt x="728281" y="400164"/>
                  </a:lnTo>
                  <a:lnTo>
                    <a:pt x="736307" y="394754"/>
                  </a:lnTo>
                  <a:lnTo>
                    <a:pt x="741718" y="386727"/>
                  </a:lnTo>
                  <a:lnTo>
                    <a:pt x="743699" y="376910"/>
                  </a:lnTo>
                  <a:lnTo>
                    <a:pt x="743699" y="370205"/>
                  </a:lnTo>
                  <a:close/>
                </a:path>
                <a:path extrusionOk="0" h="1601470" w="744220">
                  <a:moveTo>
                    <a:pt x="743699" y="196900"/>
                  </a:moveTo>
                  <a:lnTo>
                    <a:pt x="741045" y="190487"/>
                  </a:lnTo>
                  <a:lnTo>
                    <a:pt x="731570" y="181013"/>
                  </a:lnTo>
                  <a:lnTo>
                    <a:pt x="725157" y="178358"/>
                  </a:lnTo>
                  <a:lnTo>
                    <a:pt x="718464" y="178358"/>
                  </a:lnTo>
                  <a:lnTo>
                    <a:pt x="708634" y="180340"/>
                  </a:lnTo>
                  <a:lnTo>
                    <a:pt x="700608" y="185750"/>
                  </a:lnTo>
                  <a:lnTo>
                    <a:pt x="695198" y="193776"/>
                  </a:lnTo>
                  <a:lnTo>
                    <a:pt x="693216" y="203606"/>
                  </a:lnTo>
                  <a:lnTo>
                    <a:pt x="695198" y="213423"/>
                  </a:lnTo>
                  <a:lnTo>
                    <a:pt x="700608" y="221449"/>
                  </a:lnTo>
                  <a:lnTo>
                    <a:pt x="708634" y="226860"/>
                  </a:lnTo>
                  <a:lnTo>
                    <a:pt x="718464" y="228841"/>
                  </a:lnTo>
                  <a:lnTo>
                    <a:pt x="728281" y="226860"/>
                  </a:lnTo>
                  <a:lnTo>
                    <a:pt x="736307" y="221449"/>
                  </a:lnTo>
                  <a:lnTo>
                    <a:pt x="741718" y="213423"/>
                  </a:lnTo>
                  <a:lnTo>
                    <a:pt x="743699" y="203606"/>
                  </a:lnTo>
                  <a:lnTo>
                    <a:pt x="743699" y="196900"/>
                  </a:lnTo>
                  <a:close/>
                </a:path>
                <a:path extrusionOk="0" h="1601470" w="744220">
                  <a:moveTo>
                    <a:pt x="743699" y="23596"/>
                  </a:moveTo>
                  <a:lnTo>
                    <a:pt x="741045" y="17183"/>
                  </a:lnTo>
                  <a:lnTo>
                    <a:pt x="731570" y="7708"/>
                  </a:lnTo>
                  <a:lnTo>
                    <a:pt x="725157" y="5054"/>
                  </a:lnTo>
                  <a:lnTo>
                    <a:pt x="718464" y="5054"/>
                  </a:lnTo>
                  <a:lnTo>
                    <a:pt x="708634" y="7035"/>
                  </a:lnTo>
                  <a:lnTo>
                    <a:pt x="700608" y="12446"/>
                  </a:lnTo>
                  <a:lnTo>
                    <a:pt x="695198" y="20472"/>
                  </a:lnTo>
                  <a:lnTo>
                    <a:pt x="693216" y="30302"/>
                  </a:lnTo>
                  <a:lnTo>
                    <a:pt x="695198" y="40119"/>
                  </a:lnTo>
                  <a:lnTo>
                    <a:pt x="700608" y="48145"/>
                  </a:lnTo>
                  <a:lnTo>
                    <a:pt x="708634" y="53555"/>
                  </a:lnTo>
                  <a:lnTo>
                    <a:pt x="718464" y="55537"/>
                  </a:lnTo>
                  <a:lnTo>
                    <a:pt x="728281" y="53555"/>
                  </a:lnTo>
                  <a:lnTo>
                    <a:pt x="736307" y="48145"/>
                  </a:lnTo>
                  <a:lnTo>
                    <a:pt x="741718" y="40119"/>
                  </a:lnTo>
                  <a:lnTo>
                    <a:pt x="743699" y="30302"/>
                  </a:lnTo>
                  <a:lnTo>
                    <a:pt x="743699" y="23596"/>
                  </a:lnTo>
                  <a:close/>
                </a:path>
              </a:pathLst>
            </a:custGeom>
            <a:solidFill>
              <a:srgbClr val="E6F4F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97" name="Google Shape;697;p1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327675" y="4257512"/>
              <a:ext cx="1080876" cy="31449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g2dd154b5896_0_1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42540" y="4929315"/>
            <a:ext cx="448270" cy="91383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g2dd154b5896_0_162"/>
          <p:cNvSpPr txBox="1"/>
          <p:nvPr>
            <p:ph type="title"/>
          </p:nvPr>
        </p:nvSpPr>
        <p:spPr>
          <a:xfrm>
            <a:off x="485225" y="348184"/>
            <a:ext cx="3792300" cy="2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68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450"/>
              <a:t>SAP BTP</a:t>
            </a:r>
            <a:endParaRPr sz="1450"/>
          </a:p>
        </p:txBody>
      </p:sp>
      <p:sp>
        <p:nvSpPr>
          <p:cNvPr id="209" name="Google Shape;209;g2dd154b5896_0_162"/>
          <p:cNvSpPr/>
          <p:nvPr/>
        </p:nvSpPr>
        <p:spPr>
          <a:xfrm>
            <a:off x="342620" y="372656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g2dd154b5896_0_162"/>
          <p:cNvSpPr/>
          <p:nvPr/>
        </p:nvSpPr>
        <p:spPr>
          <a:xfrm>
            <a:off x="263228" y="370342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g2dd154b5896_0_162"/>
          <p:cNvSpPr/>
          <p:nvPr/>
        </p:nvSpPr>
        <p:spPr>
          <a:xfrm>
            <a:off x="183835" y="370342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g2dd154b5896_0_162"/>
          <p:cNvSpPr/>
          <p:nvPr/>
        </p:nvSpPr>
        <p:spPr>
          <a:xfrm>
            <a:off x="104442" y="370342"/>
            <a:ext cx="23494" cy="23495"/>
          </a:xfrm>
          <a:custGeom>
            <a:rect b="b" l="l" r="r" t="t"/>
            <a:pathLst>
              <a:path extrusionOk="0" h="23495" w="23494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g2dd154b5896_0_162"/>
          <p:cNvSpPr/>
          <p:nvPr/>
        </p:nvSpPr>
        <p:spPr>
          <a:xfrm>
            <a:off x="25049" y="370342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g2dd154b5896_0_162"/>
          <p:cNvSpPr/>
          <p:nvPr/>
        </p:nvSpPr>
        <p:spPr>
          <a:xfrm>
            <a:off x="342620" y="452049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g2dd154b5896_0_162"/>
          <p:cNvSpPr/>
          <p:nvPr/>
        </p:nvSpPr>
        <p:spPr>
          <a:xfrm>
            <a:off x="263228" y="449735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g2dd154b5896_0_162"/>
          <p:cNvSpPr/>
          <p:nvPr/>
        </p:nvSpPr>
        <p:spPr>
          <a:xfrm>
            <a:off x="183835" y="449735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g2dd154b5896_0_162"/>
          <p:cNvSpPr/>
          <p:nvPr/>
        </p:nvSpPr>
        <p:spPr>
          <a:xfrm>
            <a:off x="104442" y="449735"/>
            <a:ext cx="23494" cy="23495"/>
          </a:xfrm>
          <a:custGeom>
            <a:rect b="b" l="l" r="r" t="t"/>
            <a:pathLst>
              <a:path extrusionOk="0" h="23495" w="23494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g2dd154b5896_0_162"/>
          <p:cNvSpPr/>
          <p:nvPr/>
        </p:nvSpPr>
        <p:spPr>
          <a:xfrm>
            <a:off x="25049" y="449735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g2dd154b5896_0_162"/>
          <p:cNvSpPr/>
          <p:nvPr/>
        </p:nvSpPr>
        <p:spPr>
          <a:xfrm>
            <a:off x="342620" y="531442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g2dd154b5896_0_162"/>
          <p:cNvSpPr/>
          <p:nvPr/>
        </p:nvSpPr>
        <p:spPr>
          <a:xfrm>
            <a:off x="263228" y="529128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g2dd154b5896_0_162"/>
          <p:cNvSpPr/>
          <p:nvPr/>
        </p:nvSpPr>
        <p:spPr>
          <a:xfrm>
            <a:off x="183835" y="529128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g2dd154b5896_0_162"/>
          <p:cNvSpPr/>
          <p:nvPr/>
        </p:nvSpPr>
        <p:spPr>
          <a:xfrm>
            <a:off x="104442" y="529128"/>
            <a:ext cx="23494" cy="23495"/>
          </a:xfrm>
          <a:custGeom>
            <a:rect b="b" l="l" r="r" t="t"/>
            <a:pathLst>
              <a:path extrusionOk="0" h="23495" w="23494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g2dd154b5896_0_162"/>
          <p:cNvSpPr/>
          <p:nvPr/>
        </p:nvSpPr>
        <p:spPr>
          <a:xfrm>
            <a:off x="25049" y="529128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Google Shape;224;g2dd154b5896_0_162"/>
          <p:cNvSpPr/>
          <p:nvPr/>
        </p:nvSpPr>
        <p:spPr>
          <a:xfrm>
            <a:off x="342620" y="610835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g2dd154b5896_0_162"/>
          <p:cNvSpPr/>
          <p:nvPr/>
        </p:nvSpPr>
        <p:spPr>
          <a:xfrm>
            <a:off x="263228" y="608521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g2dd154b5896_0_162"/>
          <p:cNvSpPr/>
          <p:nvPr/>
        </p:nvSpPr>
        <p:spPr>
          <a:xfrm>
            <a:off x="183835" y="608521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" name="Google Shape;227;g2dd154b5896_0_162"/>
          <p:cNvSpPr/>
          <p:nvPr/>
        </p:nvSpPr>
        <p:spPr>
          <a:xfrm>
            <a:off x="104442" y="608521"/>
            <a:ext cx="23494" cy="23495"/>
          </a:xfrm>
          <a:custGeom>
            <a:rect b="b" l="l" r="r" t="t"/>
            <a:pathLst>
              <a:path extrusionOk="0" h="23495" w="23494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Google Shape;228;g2dd154b5896_0_162"/>
          <p:cNvSpPr/>
          <p:nvPr/>
        </p:nvSpPr>
        <p:spPr>
          <a:xfrm>
            <a:off x="25049" y="608521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g2dd154b5896_0_162"/>
          <p:cNvSpPr/>
          <p:nvPr/>
        </p:nvSpPr>
        <p:spPr>
          <a:xfrm>
            <a:off x="342620" y="690227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g2dd154b5896_0_162"/>
          <p:cNvSpPr/>
          <p:nvPr/>
        </p:nvSpPr>
        <p:spPr>
          <a:xfrm>
            <a:off x="263228" y="687913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g2dd154b5896_0_162"/>
          <p:cNvSpPr/>
          <p:nvPr/>
        </p:nvSpPr>
        <p:spPr>
          <a:xfrm>
            <a:off x="183835" y="687913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g2dd154b5896_0_162"/>
          <p:cNvSpPr/>
          <p:nvPr/>
        </p:nvSpPr>
        <p:spPr>
          <a:xfrm>
            <a:off x="104442" y="687913"/>
            <a:ext cx="23494" cy="23495"/>
          </a:xfrm>
          <a:custGeom>
            <a:rect b="b" l="l" r="r" t="t"/>
            <a:pathLst>
              <a:path extrusionOk="0" h="23495" w="23494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g2dd154b5896_0_162"/>
          <p:cNvSpPr/>
          <p:nvPr/>
        </p:nvSpPr>
        <p:spPr>
          <a:xfrm>
            <a:off x="25049" y="687913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g2dd154b5896_0_162"/>
          <p:cNvSpPr txBox="1"/>
          <p:nvPr/>
        </p:nvSpPr>
        <p:spPr>
          <a:xfrm>
            <a:off x="271660" y="4927067"/>
            <a:ext cx="1559700" cy="1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none" cap="none" strike="noStrike">
                <a:solidFill>
                  <a:srgbClr val="99999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Globa⭲t PíopíictaíQ | Co⭲ridc⭲tial i⭲roímatio⭲</a:t>
            </a:r>
            <a:endParaRPr b="0" i="0" sz="600" u="none" cap="none" strike="noStrik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35" name="Google Shape;235;g2dd154b5896_0_162"/>
          <p:cNvSpPr txBox="1"/>
          <p:nvPr/>
        </p:nvSpPr>
        <p:spPr>
          <a:xfrm>
            <a:off x="286725" y="401247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g2dd154b5896_0_162"/>
          <p:cNvSpPr txBox="1"/>
          <p:nvPr/>
        </p:nvSpPr>
        <p:spPr>
          <a:xfrm>
            <a:off x="5343500" y="3834775"/>
            <a:ext cx="3821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37" name="Google Shape;237;g2dd154b5896_0_162"/>
          <p:cNvSpPr txBox="1"/>
          <p:nvPr/>
        </p:nvSpPr>
        <p:spPr>
          <a:xfrm>
            <a:off x="673125" y="1386825"/>
            <a:ext cx="4665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38" name="Google Shape;238;g2dd154b5896_0_162"/>
          <p:cNvSpPr txBox="1"/>
          <p:nvPr/>
        </p:nvSpPr>
        <p:spPr>
          <a:xfrm>
            <a:off x="597900" y="881400"/>
            <a:ext cx="3000000" cy="21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508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>
                <a:solidFill>
                  <a:srgbClr val="1F2A44"/>
                </a:solidFill>
                <a:latin typeface="Trebuchet MS"/>
                <a:ea typeface="Trebuchet MS"/>
                <a:cs typeface="Trebuchet MS"/>
                <a:sym typeface="Trebuchet MS"/>
              </a:rPr>
              <a:t>SAP BTP (Business Technology Platform) es una plataforma de tecnología empresarial de SAP que integra bases de datos, análisis, inteligencia artificial, desarrollo de aplicaciones y automatización en la nube. Permite a las empresas extender, integrar y personalizar soluciones SAP y no SAP en un entorno flexible y escalable.</a:t>
            </a:r>
            <a:endParaRPr b="0" i="0" sz="11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39" name="Google Shape;239;g2dd154b5896_0_162"/>
          <p:cNvSpPr/>
          <p:nvPr/>
        </p:nvSpPr>
        <p:spPr>
          <a:xfrm rot="6547604">
            <a:off x="9672531" y="2501151"/>
            <a:ext cx="2255090" cy="6597527"/>
          </a:xfrm>
          <a:prstGeom prst="triangle">
            <a:avLst>
              <a:gd fmla="val 50000" name="adj"/>
            </a:avLst>
          </a:prstGeom>
          <a:solidFill>
            <a:srgbClr val="BFD7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0" name="Google Shape;240;g2dd154b5896_0_1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21000" y="876326"/>
            <a:ext cx="4728576" cy="252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2e3b743a7c8_0_3"/>
          <p:cNvSpPr txBox="1"/>
          <p:nvPr>
            <p:ph type="title"/>
          </p:nvPr>
        </p:nvSpPr>
        <p:spPr>
          <a:xfrm>
            <a:off x="485225" y="348184"/>
            <a:ext cx="3792300" cy="277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6" name="Google Shape;246;g2e3b743a7c8_0_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887" y="1108100"/>
            <a:ext cx="4580225" cy="2518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2e3b743a7c8_0_8"/>
          <p:cNvSpPr txBox="1"/>
          <p:nvPr>
            <p:ph type="title"/>
          </p:nvPr>
        </p:nvSpPr>
        <p:spPr>
          <a:xfrm>
            <a:off x="485225" y="348184"/>
            <a:ext cx="3792300" cy="277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2" name="Google Shape;252;g2e3b743a7c8_0_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8477" y="670962"/>
            <a:ext cx="7172800" cy="3801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e3b743a7c8_0_18"/>
          <p:cNvSpPr txBox="1"/>
          <p:nvPr>
            <p:ph type="title"/>
          </p:nvPr>
        </p:nvSpPr>
        <p:spPr>
          <a:xfrm>
            <a:off x="485225" y="348184"/>
            <a:ext cx="3792300" cy="277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8" name="Google Shape;258;g2e3b743a7c8_0_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3850" y="625375"/>
            <a:ext cx="6532300" cy="3437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2e3b743a7c8_0_25"/>
          <p:cNvSpPr txBox="1"/>
          <p:nvPr>
            <p:ph type="title"/>
          </p:nvPr>
        </p:nvSpPr>
        <p:spPr>
          <a:xfrm>
            <a:off x="485225" y="348184"/>
            <a:ext cx="3792300" cy="277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g2e3b743a7c8_0_25"/>
          <p:cNvSpPr txBox="1"/>
          <p:nvPr>
            <p:ph idx="1" type="body"/>
          </p:nvPr>
        </p:nvSpPr>
        <p:spPr>
          <a:xfrm>
            <a:off x="271660" y="1527519"/>
            <a:ext cx="4871700" cy="153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5" name="Google Shape;265;g2e3b743a7c8_0_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225" y="625375"/>
            <a:ext cx="7522900" cy="375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2e3b743a7c8_0_32"/>
          <p:cNvSpPr txBox="1"/>
          <p:nvPr>
            <p:ph type="title"/>
          </p:nvPr>
        </p:nvSpPr>
        <p:spPr>
          <a:xfrm>
            <a:off x="485225" y="348184"/>
            <a:ext cx="3792300" cy="277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g2e3b743a7c8_0_32"/>
          <p:cNvSpPr txBox="1"/>
          <p:nvPr>
            <p:ph idx="1" type="body"/>
          </p:nvPr>
        </p:nvSpPr>
        <p:spPr>
          <a:xfrm>
            <a:off x="271660" y="1527519"/>
            <a:ext cx="4871700" cy="153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2" name="Google Shape;272;g2e3b743a7c8_0_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350" y="914300"/>
            <a:ext cx="8437300" cy="4229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